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7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61282" y="1552464"/>
            <a:ext cx="7195310" cy="240065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第＊回　（一社） 日本小児口腔外科学会</a:t>
            </a:r>
            <a:endParaRPr lang="en-US" altLang="ja-JP" sz="2800" b="1" dirty="0"/>
          </a:p>
          <a:p>
            <a:pPr algn="ctr"/>
            <a:r>
              <a:rPr lang="ja-JP" altLang="en-US" sz="2800" b="1" dirty="0"/>
              <a:t>総会・学術大会</a:t>
            </a:r>
          </a:p>
          <a:p>
            <a:pPr algn="ctr"/>
            <a:r>
              <a:rPr lang="ja-JP" altLang="en-US" sz="2800" b="1" dirty="0"/>
              <a:t>利益相反（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）開示</a:t>
            </a:r>
          </a:p>
          <a:p>
            <a:pPr algn="ctr"/>
            <a:r>
              <a:rPr lang="ja-JP" altLang="en-US" sz="2800" b="1" dirty="0"/>
              <a:t>＊＊ 年 ＊＊ 月 ＊＊日</a:t>
            </a:r>
          </a:p>
          <a:p>
            <a:pPr algn="ctr">
              <a:spcBef>
                <a:spcPts val="1200"/>
              </a:spcBef>
            </a:pPr>
            <a:r>
              <a:rPr lang="ja-JP" altLang="en-US" sz="2800" b="1" dirty="0"/>
              <a:t>筆頭発表者氏名： ○○　○○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227" y="53721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61282" y="4256830"/>
            <a:ext cx="696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本演題に関して、発表者の開示すべき</a:t>
            </a:r>
          </a:p>
          <a:p>
            <a:r>
              <a:rPr lang="ja-JP" altLang="en-US" sz="2000" dirty="0"/>
              <a:t>利益相反状態はありません。</a:t>
            </a:r>
            <a:endParaRPr kumimoji="1"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PCO07</cp:lastModifiedBy>
  <cp:revision>8</cp:revision>
  <dcterms:created xsi:type="dcterms:W3CDTF">2012-09-25T09:04:20Z</dcterms:created>
  <dcterms:modified xsi:type="dcterms:W3CDTF">2017-09-22T00:23:11Z</dcterms:modified>
</cp:coreProperties>
</file>