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4472C4"/>
    <a:srgbClr val="D80000"/>
    <a:srgbClr val="FD75EE"/>
    <a:srgbClr val="F352B0"/>
    <a:srgbClr val="B4C7E7"/>
    <a:srgbClr val="04A7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19" autoAdjust="0"/>
    <p:restoredTop sz="96445" autoAdjust="0"/>
  </p:normalViewPr>
  <p:slideViewPr>
    <p:cSldViewPr snapToGrid="0">
      <p:cViewPr>
        <p:scale>
          <a:sx n="50" d="100"/>
          <a:sy n="50" d="100"/>
        </p:scale>
        <p:origin x="41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D2E250-5DDD-45EF-84A2-07B93D417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C7C5E96-B3B2-457D-93DF-FA09FA770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F2BD27-3607-48C6-913B-863FF03FB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B3BDD0-A48C-44E0-A376-9ACA7F5F1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022DAA-AA1A-4ACF-8267-FF982A303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18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67C04B-3F2C-443C-9205-EF7C5FE1C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DEEFC5-617E-49F5-AE8D-14DFB41693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D35FB5-5F44-47F9-9467-DED864572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B3E184-3956-4E92-B364-CE96AF8A4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F0AF9B-5E6A-4F52-8050-268E1853A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21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85747FF-E950-4885-BAB8-B87B9F9DF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52B42D1-DC56-4FA6-8815-269DDCE29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7CC1AB-5E1A-490A-8E06-230F88A6A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08963F-2B41-4525-98C3-BEC5F7194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65F8E8-C370-4722-9AF8-C854B0D04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36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6505F3-8E6B-467F-BDFA-558176F84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E64439-4191-4698-BE5E-1AEF290BF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2CF9B1-0EBF-4618-9F10-4990EFEFD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AB1EB6-2C36-494E-A893-FBA93B9D4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60EA22-EB9B-46D6-88A0-1594F9E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49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0C4BC1-C701-499B-AB08-EE13FB1A6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D42012-5E41-48D2-91D6-41ADFCE24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8701F8-945E-4B73-B2B5-D38C73AD0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6ABCE0-BE44-4BD4-9ACD-E104EDE2A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E0D7E1-4CDD-409B-97C8-FBFF11B17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45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55B02D-CDA0-4E72-956A-A29A5933A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D015E1-F107-4415-8BFF-81C7705EA1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FC697C-68DD-43AE-9FA1-AF15D37B7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CDEC1C-C78E-4177-8939-ECAABA5C7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F1E2912-3524-46CB-B25A-98E57947B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8863C5-F21A-4643-958E-A83415E95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270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9E6DF-B373-427B-835B-29E70C337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EE9D97-590F-4248-90FC-85FD568B1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EDABA3-C9C0-4A89-A1C5-B6B13ECEA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5DF9AFF-119B-4818-959F-25B6E6093D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04E6ADC-CC1F-4256-8474-CF3D673984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C3F072F-E6B5-4479-9301-29385C9E9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D2F0ED0-A43E-485E-AB6C-EBB1AE68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5746A92-388F-4C29-828E-E800AE79A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95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552A5-3411-4CF9-8F95-EFC5AAD24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2D03DEC-D5A5-48B6-BF17-C628FAD33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E7CC4DA-B850-420C-93ED-C44AD13B2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3B38213-5AF5-4D47-A377-0688487D5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0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7E87A5-139A-4C28-AE50-10EC71518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EF9C168-26B2-48B2-BC59-B42256581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5BE166-F428-484F-9B4B-826C4F1C5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827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07AC01-F7E2-4485-B66D-C61ADCDF6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5B5C27-230A-4176-AAAD-2A0046BC8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D93DD53-A7A9-4C18-8C12-6CF94B0A6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1FD4D3-D7FB-4F95-9E0B-E789B15B9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A9EF6F-A09D-4C8E-824F-0CECB75E3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C01A4B-B21C-441E-B07C-9F6566F39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870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FFF669-EB93-47B9-B802-27F21B080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B48C9B3-A0BE-4289-99A4-82B96C7206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4F16EC3-1703-46BE-B891-0B3230C9C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F13923-1593-44E2-9B40-454237BD8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B2A954B-9173-444D-802A-7D873038B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27217A-5AD2-4FCD-B37D-CF718A7A3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1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73C342D-CB45-477C-B5D0-6B8069F2D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58C950-5B39-4040-B332-E58F5906B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51051F-6D9C-47D7-92E0-3847EFEE5C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EB546-0556-4250-9574-601B9BEC757E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B28774-EBD5-4B6C-BBEC-75B0EDCB6D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392084-D510-4B54-A90D-EAD284B8F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889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2DFD427-C9AF-4FE9-8207-4B35AA6A451A}"/>
              </a:ext>
            </a:extLst>
          </p:cNvPr>
          <p:cNvSpPr txBox="1"/>
          <p:nvPr/>
        </p:nvSpPr>
        <p:spPr>
          <a:xfrm>
            <a:off x="-115778" y="-369332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タイトルスライド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9FA9B3D-209E-7D35-4127-A3E37586FA0C}"/>
              </a:ext>
            </a:extLst>
          </p:cNvPr>
          <p:cNvSpPr/>
          <p:nvPr/>
        </p:nvSpPr>
        <p:spPr>
          <a:xfrm>
            <a:off x="0" y="0"/>
            <a:ext cx="12192000" cy="637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9A5492-7612-06A3-3945-C46B8B02E99B}"/>
              </a:ext>
            </a:extLst>
          </p:cNvPr>
          <p:cNvSpPr txBox="1"/>
          <p:nvPr/>
        </p:nvSpPr>
        <p:spPr>
          <a:xfrm>
            <a:off x="841994" y="137172"/>
            <a:ext cx="2852063" cy="5001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/>
              <a:t>第</a:t>
            </a:r>
            <a:r>
              <a:rPr kumimoji="1" lang="en-US" altLang="ja-JP" sz="1050" b="1" dirty="0"/>
              <a:t>27</a:t>
            </a:r>
            <a:r>
              <a:rPr kumimoji="1" lang="ja-JP" altLang="en-US" sz="1050" b="1" dirty="0"/>
              <a:t>回 一般社団法人</a:t>
            </a:r>
            <a:endParaRPr kumimoji="1" lang="en-US" altLang="ja-JP" sz="1050" b="1" dirty="0"/>
          </a:p>
          <a:p>
            <a:r>
              <a:rPr kumimoji="1" lang="ja-JP" altLang="en-US" sz="1600" b="1" dirty="0"/>
              <a:t>日本口腔顔面痛学会</a:t>
            </a:r>
            <a:r>
              <a:rPr lang="ja-JP" altLang="en-US" sz="1600" b="1" dirty="0"/>
              <a:t>学術大会</a:t>
            </a:r>
            <a:endParaRPr kumimoji="1" lang="ja-JP" altLang="en-US" sz="1600" b="1" dirty="0"/>
          </a:p>
        </p:txBody>
      </p:sp>
      <p:pic>
        <p:nvPicPr>
          <p:cNvPr id="5" name="図 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3A5F9F07-B9A0-DB53-0930-2AA52A0FFD7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85" y="127834"/>
            <a:ext cx="573709" cy="44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971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3349BE-C78D-444C-94E2-4FC1D101C1D8}"/>
              </a:ext>
            </a:extLst>
          </p:cNvPr>
          <p:cNvSpPr txBox="1"/>
          <p:nvPr/>
        </p:nvSpPr>
        <p:spPr>
          <a:xfrm>
            <a:off x="775554" y="1905506"/>
            <a:ext cx="1064089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zh-CN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r>
              <a:rPr lang="zh-CN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回（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一社</a:t>
            </a:r>
            <a:r>
              <a:rPr lang="zh-CN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日本口腔顔面痛学会学術大会</a:t>
            </a:r>
            <a:endParaRPr lang="en-US" altLang="zh-CN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利益相反（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）開示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 氏名：●●　●●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本演題に関して発表者の開示すべき利益相反状態はありません。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C2DEA20-7D1A-456E-8634-C19F5B69795C}"/>
              </a:ext>
            </a:extLst>
          </p:cNvPr>
          <p:cNvSpPr txBox="1"/>
          <p:nvPr/>
        </p:nvSpPr>
        <p:spPr>
          <a:xfrm>
            <a:off x="0" y="-369332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利益相反の対象がない場合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B34E6D-41B0-36C4-5A71-C02A0617FA65}"/>
              </a:ext>
            </a:extLst>
          </p:cNvPr>
          <p:cNvSpPr txBox="1"/>
          <p:nvPr/>
        </p:nvSpPr>
        <p:spPr>
          <a:xfrm>
            <a:off x="841994" y="137172"/>
            <a:ext cx="2852063" cy="5001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/>
              <a:t>第</a:t>
            </a:r>
            <a:r>
              <a:rPr kumimoji="1" lang="en-US" altLang="ja-JP" sz="1050" b="1" dirty="0"/>
              <a:t>27</a:t>
            </a:r>
            <a:r>
              <a:rPr kumimoji="1" lang="ja-JP" altLang="en-US" sz="1050" b="1" dirty="0"/>
              <a:t>回 一般社団法人</a:t>
            </a:r>
            <a:endParaRPr kumimoji="1" lang="en-US" altLang="ja-JP" sz="1050" b="1" dirty="0"/>
          </a:p>
          <a:p>
            <a:r>
              <a:rPr kumimoji="1" lang="ja-JP" altLang="en-US" sz="1600" b="1" dirty="0"/>
              <a:t>日本口腔顔面痛学会</a:t>
            </a:r>
            <a:r>
              <a:rPr lang="ja-JP" altLang="en-US" sz="1600" b="1" dirty="0"/>
              <a:t>学術大会</a:t>
            </a:r>
            <a:endParaRPr kumimoji="1" lang="ja-JP" altLang="en-US" sz="1600" b="1" dirty="0"/>
          </a:p>
        </p:txBody>
      </p:sp>
      <p:pic>
        <p:nvPicPr>
          <p:cNvPr id="7" name="図 6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62783828-7C43-30C2-3B73-BC9931D8029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85" y="127834"/>
            <a:ext cx="573709" cy="44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486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6D17A7C-8D8E-478E-81B9-1C14F65CCAE5}"/>
              </a:ext>
            </a:extLst>
          </p:cNvPr>
          <p:cNvSpPr txBox="1"/>
          <p:nvPr/>
        </p:nvSpPr>
        <p:spPr>
          <a:xfrm>
            <a:off x="475699" y="869789"/>
            <a:ext cx="11240599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zh-CN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r>
              <a:rPr lang="zh-CN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回（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一社</a:t>
            </a:r>
            <a:r>
              <a:rPr lang="zh-CN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日本口腔顔面痛学会学術大会　利益相反（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）開示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 氏名：●●　●●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本演題に関して、発表者の開示すべき利益相反状態は下記の通りです。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C578192-406D-49D5-8A8B-132F61E7B1E0}"/>
              </a:ext>
            </a:extLst>
          </p:cNvPr>
          <p:cNvSpPr txBox="1"/>
          <p:nvPr/>
        </p:nvSpPr>
        <p:spPr>
          <a:xfrm>
            <a:off x="475699" y="2628781"/>
            <a:ext cx="910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記入例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0A8667F-3C0B-48E5-899E-D1D9D599FDD5}"/>
              </a:ext>
            </a:extLst>
          </p:cNvPr>
          <p:cNvSpPr txBox="1"/>
          <p:nvPr/>
        </p:nvSpPr>
        <p:spPr>
          <a:xfrm>
            <a:off x="914399" y="3125889"/>
            <a:ext cx="103632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・該当者氏名：●●　●●</a:t>
            </a:r>
            <a:endParaRPr lang="en-US" altLang="ja-JP" b="1" dirty="0"/>
          </a:p>
          <a:p>
            <a:r>
              <a:rPr lang="ja-JP" altLang="en-US" b="1" dirty="0"/>
              <a:t>・該当事項：金額（企業・組織や団体名）</a:t>
            </a:r>
            <a:endParaRPr lang="en-US" altLang="ja-JP" b="1" dirty="0"/>
          </a:p>
          <a:p>
            <a:pPr lvl="1"/>
            <a:r>
              <a:rPr lang="ja-JP" altLang="en-US" b="1" dirty="0"/>
              <a:t>１．報　酬</a:t>
            </a:r>
            <a:r>
              <a:rPr lang="en-US" altLang="ja-JP" b="1" dirty="0"/>
              <a:t>………………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……………</a:t>
            </a:r>
            <a:r>
              <a:rPr lang="en-US" altLang="ja-JP" b="1" dirty="0"/>
              <a:t>…………140</a:t>
            </a:r>
            <a:r>
              <a:rPr lang="ja-JP" altLang="en-US" b="1" dirty="0"/>
              <a:t>万円（■■製薬株式会社）</a:t>
            </a:r>
            <a:endParaRPr lang="en-US" altLang="ja-JP" b="1" dirty="0"/>
          </a:p>
          <a:p>
            <a:pPr lvl="1"/>
            <a:r>
              <a:rPr lang="ja-JP" altLang="en-US" b="1" dirty="0"/>
              <a:t>４．日当（講演料など）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</a:t>
            </a:r>
            <a:r>
              <a:rPr lang="en-US" altLang="ja-JP" b="1" dirty="0"/>
              <a:t>……………</a:t>
            </a:r>
            <a:r>
              <a:rPr lang="ja-JP" altLang="en-US" b="1" dirty="0"/>
              <a:t>  </a:t>
            </a:r>
            <a:r>
              <a:rPr lang="en-US" altLang="ja-JP" b="1" dirty="0"/>
              <a:t>80</a:t>
            </a:r>
            <a:r>
              <a:rPr lang="ja-JP" altLang="en-US" b="1" dirty="0"/>
              <a:t>万円（▼▼医療機器株式会社）</a:t>
            </a:r>
            <a:endParaRPr lang="en-US" altLang="ja-JP" b="1" dirty="0"/>
          </a:p>
          <a:p>
            <a:pPr lvl="1"/>
            <a:r>
              <a:rPr lang="ja-JP" altLang="en-US" b="1" dirty="0"/>
              <a:t>７．奨学（奨励）寄附金など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</a:t>
            </a:r>
            <a:r>
              <a:rPr lang="en-US" altLang="ja-JP" b="1" dirty="0"/>
              <a:t>………250</a:t>
            </a:r>
            <a:r>
              <a:rPr lang="ja-JP" altLang="en-US" b="1" dirty="0"/>
              <a:t>万円（株式会社○○）</a:t>
            </a:r>
            <a:endParaRPr lang="en-US" altLang="ja-JP" b="1" dirty="0"/>
          </a:p>
          <a:p>
            <a:pPr algn="r"/>
            <a:r>
              <a:rPr lang="ja-JP" altLang="en-US" b="1" dirty="0"/>
              <a:t>以上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EF8FA6-790F-4736-880B-536D4A5F8F95}"/>
              </a:ext>
            </a:extLst>
          </p:cNvPr>
          <p:cNvSpPr txBox="1"/>
          <p:nvPr/>
        </p:nvSpPr>
        <p:spPr>
          <a:xfrm>
            <a:off x="6441830" y="3244334"/>
            <a:ext cx="4835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↓</a:t>
            </a:r>
            <a:r>
              <a:rPr kumimoji="1" lang="ja-JP" altLang="en-US" b="1" dirty="0">
                <a:solidFill>
                  <a:srgbClr val="FF0000"/>
                </a:solidFill>
              </a:rPr>
              <a:t>不要な項目は削除して使用してください。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C64D659-62C0-4CE7-AD36-E8835A0D3575}"/>
              </a:ext>
            </a:extLst>
          </p:cNvPr>
          <p:cNvSpPr txBox="1"/>
          <p:nvPr/>
        </p:nvSpPr>
        <p:spPr>
          <a:xfrm>
            <a:off x="0" y="-396760"/>
            <a:ext cx="13675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利益相反の対象がある場合の記入例：該当事項の詳細は様式</a:t>
            </a:r>
            <a: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 : </a:t>
            </a: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講演・口演・ポスター発表に関わる利益相反</a:t>
            </a:r>
            <a: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(COI)</a:t>
            </a: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自己申告書参考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11C275-D995-B173-62F7-08DA68C92501}"/>
              </a:ext>
            </a:extLst>
          </p:cNvPr>
          <p:cNvSpPr txBox="1"/>
          <p:nvPr/>
        </p:nvSpPr>
        <p:spPr>
          <a:xfrm>
            <a:off x="841994" y="137172"/>
            <a:ext cx="2852063" cy="5001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/>
              <a:t>第</a:t>
            </a:r>
            <a:r>
              <a:rPr kumimoji="1" lang="en-US" altLang="ja-JP" sz="1050" b="1" dirty="0"/>
              <a:t>27</a:t>
            </a:r>
            <a:r>
              <a:rPr kumimoji="1" lang="ja-JP" altLang="en-US" sz="1050" b="1" dirty="0"/>
              <a:t>回 一般社団法人</a:t>
            </a:r>
            <a:endParaRPr kumimoji="1" lang="en-US" altLang="ja-JP" sz="1050" b="1" dirty="0"/>
          </a:p>
          <a:p>
            <a:r>
              <a:rPr kumimoji="1" lang="ja-JP" altLang="en-US" sz="1600" b="1" dirty="0"/>
              <a:t>日本口腔顔面痛学会</a:t>
            </a:r>
            <a:r>
              <a:rPr lang="ja-JP" altLang="en-US" sz="1600" b="1" dirty="0"/>
              <a:t>学術大会</a:t>
            </a:r>
            <a:endParaRPr kumimoji="1" lang="ja-JP" altLang="en-US" sz="1600" b="1" dirty="0"/>
          </a:p>
        </p:txBody>
      </p:sp>
      <p:pic>
        <p:nvPicPr>
          <p:cNvPr id="10" name="図 9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8AC70038-938F-1B79-CEEE-FE025AE0733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85" y="127834"/>
            <a:ext cx="573709" cy="44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944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6D17A7C-8D8E-478E-81B9-1C14F65CCAE5}"/>
              </a:ext>
            </a:extLst>
          </p:cNvPr>
          <p:cNvSpPr txBox="1"/>
          <p:nvPr/>
        </p:nvSpPr>
        <p:spPr>
          <a:xfrm>
            <a:off x="475699" y="869789"/>
            <a:ext cx="11240599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zh-CN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r>
              <a:rPr lang="zh-CN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回（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一社</a:t>
            </a:r>
            <a:r>
              <a:rPr lang="zh-CN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日本口腔顔面痛学会学術大会　利益相反（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）開示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 氏名：●●　●●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本演題に関して、発表者の開示すべき利益相反状態は下記の通りです。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BCB9717-B677-4792-93A1-DB749DE6ACF4}"/>
              </a:ext>
            </a:extLst>
          </p:cNvPr>
          <p:cNvSpPr txBox="1"/>
          <p:nvPr/>
        </p:nvSpPr>
        <p:spPr>
          <a:xfrm>
            <a:off x="914399" y="3125889"/>
            <a:ext cx="103632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・該当者氏名：●●　●●</a:t>
            </a:r>
            <a:endParaRPr lang="en-US" altLang="ja-JP" b="1" dirty="0"/>
          </a:p>
          <a:p>
            <a:r>
              <a:rPr lang="ja-JP" altLang="en-US" b="1" dirty="0"/>
              <a:t>・該当事項：金額（企業・組織や団体名）</a:t>
            </a:r>
            <a:endParaRPr lang="en-US" altLang="ja-JP" b="1" dirty="0"/>
          </a:p>
          <a:p>
            <a:pPr lvl="1"/>
            <a:r>
              <a:rPr lang="ja-JP" altLang="en-US" b="1" dirty="0"/>
              <a:t>１．報　酬</a:t>
            </a:r>
            <a:r>
              <a:rPr lang="en-US" altLang="ja-JP" b="1" dirty="0"/>
              <a:t>………………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……………</a:t>
            </a:r>
            <a:r>
              <a:rPr lang="en-US" altLang="ja-JP" b="1" dirty="0"/>
              <a:t>…………</a:t>
            </a:r>
          </a:p>
          <a:p>
            <a:pPr lvl="1"/>
            <a:r>
              <a:rPr lang="ja-JP" altLang="en-US" b="1" dirty="0"/>
              <a:t>２．株式などによる利益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</a:t>
            </a:r>
            <a:r>
              <a:rPr lang="en-US" altLang="ja-JP" b="1" dirty="0"/>
              <a:t>……………</a:t>
            </a:r>
          </a:p>
          <a:p>
            <a:pPr lvl="1"/>
            <a:r>
              <a:rPr lang="ja-JP" altLang="en-US" b="1" dirty="0"/>
              <a:t>３．特許権使用料</a:t>
            </a:r>
            <a:r>
              <a:rPr lang="en-US" altLang="ja-JP" b="1" dirty="0"/>
              <a:t>……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……………</a:t>
            </a:r>
            <a:r>
              <a:rPr lang="en-US" altLang="ja-JP" b="1" dirty="0"/>
              <a:t>……………</a:t>
            </a:r>
          </a:p>
          <a:p>
            <a:pPr lvl="1"/>
            <a:r>
              <a:rPr lang="ja-JP" altLang="en-US" b="1" dirty="0"/>
              <a:t>４．日当（講演料など）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</a:t>
            </a:r>
            <a:r>
              <a:rPr lang="en-US" altLang="ja-JP" b="1" dirty="0"/>
              <a:t>……………</a:t>
            </a:r>
          </a:p>
          <a:p>
            <a:pPr lvl="1"/>
            <a:r>
              <a:rPr lang="ja-JP" altLang="en-US" b="1" dirty="0"/>
              <a:t>５．原稿料</a:t>
            </a:r>
            <a:r>
              <a:rPr lang="en-US" altLang="ja-JP" b="1" dirty="0"/>
              <a:t>………………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……………</a:t>
            </a:r>
            <a:r>
              <a:rPr lang="en-US" altLang="ja-JP" b="1" dirty="0"/>
              <a:t>…………</a:t>
            </a:r>
          </a:p>
          <a:p>
            <a:pPr lvl="1"/>
            <a:r>
              <a:rPr lang="ja-JP" altLang="en-US" b="1" dirty="0"/>
              <a:t>６．研究費</a:t>
            </a:r>
            <a:r>
              <a:rPr lang="en-US" altLang="ja-JP" b="1" dirty="0"/>
              <a:t>………………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……………</a:t>
            </a:r>
            <a:r>
              <a:rPr lang="en-US" altLang="ja-JP" b="1" dirty="0"/>
              <a:t>…………</a:t>
            </a:r>
          </a:p>
          <a:p>
            <a:pPr lvl="1"/>
            <a:r>
              <a:rPr lang="ja-JP" altLang="en-US" b="1" dirty="0"/>
              <a:t>７．奨学（奨励）寄附金など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</a:t>
            </a:r>
            <a:r>
              <a:rPr lang="en-US" altLang="ja-JP" b="1" dirty="0"/>
              <a:t>………</a:t>
            </a:r>
          </a:p>
          <a:p>
            <a:pPr lvl="1"/>
            <a:r>
              <a:rPr lang="ja-JP" altLang="en-US" b="1" dirty="0"/>
              <a:t>８．企業・組織や団体が提供する寄附講座</a:t>
            </a:r>
            <a:r>
              <a:rPr lang="en-US" altLang="ja-JP" b="1" dirty="0"/>
              <a:t>…</a:t>
            </a:r>
          </a:p>
          <a:p>
            <a:pPr lvl="1"/>
            <a:r>
              <a:rPr lang="ja-JP" altLang="en-US" b="1" dirty="0"/>
              <a:t>９．旅費、贈答品などの受領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</a:t>
            </a:r>
            <a:r>
              <a:rPr lang="en-US" altLang="ja-JP" b="1" dirty="0"/>
              <a:t>………</a:t>
            </a:r>
          </a:p>
          <a:p>
            <a:pPr algn="r"/>
            <a:r>
              <a:rPr lang="ja-JP" altLang="en-US" b="1" dirty="0"/>
              <a:t>以上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AC2013-08D1-43DF-95BB-C2652DD2655A}"/>
              </a:ext>
            </a:extLst>
          </p:cNvPr>
          <p:cNvSpPr txBox="1"/>
          <p:nvPr/>
        </p:nvSpPr>
        <p:spPr>
          <a:xfrm>
            <a:off x="0" y="-528989"/>
            <a:ext cx="13213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利益相反の対象がある場合：該当事項の詳細は様式</a:t>
            </a:r>
            <a: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 : </a:t>
            </a: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講演・口演・ポスター発表に関わる利益相反</a:t>
            </a:r>
            <a: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(COI)</a:t>
            </a: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自己申告書参考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076B7D-3D54-460C-4A2B-9D34717CB7FD}"/>
              </a:ext>
            </a:extLst>
          </p:cNvPr>
          <p:cNvSpPr txBox="1"/>
          <p:nvPr/>
        </p:nvSpPr>
        <p:spPr>
          <a:xfrm>
            <a:off x="841994" y="137172"/>
            <a:ext cx="2852063" cy="5001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/>
              <a:t>第</a:t>
            </a:r>
            <a:r>
              <a:rPr kumimoji="1" lang="en-US" altLang="ja-JP" sz="1050" b="1" dirty="0"/>
              <a:t>27</a:t>
            </a:r>
            <a:r>
              <a:rPr kumimoji="1" lang="ja-JP" altLang="en-US" sz="1050" b="1" dirty="0"/>
              <a:t>回 一般社団法人</a:t>
            </a:r>
            <a:endParaRPr kumimoji="1" lang="en-US" altLang="ja-JP" sz="1050" b="1" dirty="0"/>
          </a:p>
          <a:p>
            <a:r>
              <a:rPr kumimoji="1" lang="ja-JP" altLang="en-US" sz="1600" b="1" dirty="0"/>
              <a:t>日本口腔顔面痛学会</a:t>
            </a:r>
            <a:r>
              <a:rPr lang="ja-JP" altLang="en-US" sz="1600" b="1" dirty="0"/>
              <a:t>学術大会</a:t>
            </a:r>
            <a:endParaRPr kumimoji="1" lang="ja-JP" altLang="en-US" sz="1600" b="1" dirty="0"/>
          </a:p>
        </p:txBody>
      </p:sp>
      <p:pic>
        <p:nvPicPr>
          <p:cNvPr id="7" name="図 6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BB6D078B-6113-81F1-CCD9-44DB2E8D2C1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85" y="127834"/>
            <a:ext cx="573709" cy="44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035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AC2013-08D1-43DF-95BB-C2652DD2655A}"/>
              </a:ext>
            </a:extLst>
          </p:cNvPr>
          <p:cNvSpPr txBox="1"/>
          <p:nvPr/>
        </p:nvSpPr>
        <p:spPr>
          <a:xfrm>
            <a:off x="-261257" y="-528989"/>
            <a:ext cx="1329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画面下部のエリアは当日の</a:t>
            </a:r>
            <a:r>
              <a:rPr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配信時に視聴者画面でツールバーにかぶさる可能性がございます。余白にご注意ください。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F578F3-C531-774E-2F84-A945BFD5BFCC}"/>
              </a:ext>
            </a:extLst>
          </p:cNvPr>
          <p:cNvSpPr/>
          <p:nvPr/>
        </p:nvSpPr>
        <p:spPr>
          <a:xfrm>
            <a:off x="0" y="6226629"/>
            <a:ext cx="12192000" cy="631371"/>
          </a:xfrm>
          <a:prstGeom prst="rect">
            <a:avLst/>
          </a:prstGeom>
          <a:solidFill>
            <a:srgbClr val="B4C7E7">
              <a:alpha val="69804"/>
            </a:srgb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12F0051-4008-02F8-44AB-6557C0D444A5}"/>
              </a:ext>
            </a:extLst>
          </p:cNvPr>
          <p:cNvSpPr txBox="1"/>
          <p:nvPr/>
        </p:nvSpPr>
        <p:spPr>
          <a:xfrm>
            <a:off x="841994" y="137172"/>
            <a:ext cx="2852063" cy="5001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/>
              <a:t>第</a:t>
            </a:r>
            <a:r>
              <a:rPr kumimoji="1" lang="en-US" altLang="ja-JP" sz="1050" b="1" dirty="0"/>
              <a:t>27</a:t>
            </a:r>
            <a:r>
              <a:rPr kumimoji="1" lang="ja-JP" altLang="en-US" sz="1050" b="1" dirty="0"/>
              <a:t>回 一般社団法人</a:t>
            </a:r>
            <a:endParaRPr kumimoji="1" lang="en-US" altLang="ja-JP" sz="1050" b="1" dirty="0"/>
          </a:p>
          <a:p>
            <a:r>
              <a:rPr kumimoji="1" lang="ja-JP" altLang="en-US" sz="1600" b="1" dirty="0"/>
              <a:t>日本口腔顔面痛学会</a:t>
            </a:r>
            <a:r>
              <a:rPr lang="ja-JP" altLang="en-US" sz="1600" b="1" dirty="0"/>
              <a:t>学術大会</a:t>
            </a:r>
            <a:endParaRPr kumimoji="1" lang="ja-JP" altLang="en-US" sz="1600" b="1" dirty="0"/>
          </a:p>
        </p:txBody>
      </p:sp>
      <p:pic>
        <p:nvPicPr>
          <p:cNvPr id="25" name="図 2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EA8C536D-6343-F502-4CA0-E5EF6F65B88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85" y="127834"/>
            <a:ext cx="573709" cy="44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83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2619</TotalTime>
  <Words>451</Words>
  <Application>Microsoft Office PowerPoint</Application>
  <PresentationFormat>ワイド画面</PresentationFormat>
  <Paragraphs>54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近藤 重則</dc:creator>
  <cp:lastModifiedBy>近藤 重則</cp:lastModifiedBy>
  <cp:revision>8</cp:revision>
  <dcterms:created xsi:type="dcterms:W3CDTF">2022-01-28T05:26:42Z</dcterms:created>
  <dcterms:modified xsi:type="dcterms:W3CDTF">2022-09-02T04:58:08Z</dcterms:modified>
</cp:coreProperties>
</file>