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30240288" cy="50399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08"/>
  </p:normalViewPr>
  <p:slideViewPr>
    <p:cSldViewPr snapToGrid="0" snapToObjects="1">
      <p:cViewPr varScale="1">
        <p:scale>
          <a:sx n="16" d="100"/>
          <a:sy n="16" d="100"/>
        </p:scale>
        <p:origin x="33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63346812746361"/>
          <c:y val="0.12750527870157807"/>
          <c:w val="0.72066630200530424"/>
          <c:h val="0.69229863932961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Sheet1!$F$6</c:f>
              <c:strCache>
                <c:ptCount val="1"/>
                <c:pt idx="0">
                  <c:v>value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Sheet1!$E$7:$E$15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Sheet1!$F$7:$F$15</c:f>
              <c:numCache>
                <c:formatCode>General</c:formatCode>
                <c:ptCount val="9"/>
                <c:pt idx="0">
                  <c:v>50</c:v>
                </c:pt>
                <c:pt idx="1">
                  <c:v>46</c:v>
                </c:pt>
                <c:pt idx="2">
                  <c:v>86</c:v>
                </c:pt>
                <c:pt idx="3">
                  <c:v>93</c:v>
                </c:pt>
                <c:pt idx="4">
                  <c:v>56</c:v>
                </c:pt>
                <c:pt idx="5">
                  <c:v>22</c:v>
                </c:pt>
                <c:pt idx="6">
                  <c:v>67</c:v>
                </c:pt>
                <c:pt idx="7">
                  <c:v>76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6D-2949-BF5F-80F5CA5B66F4}"/>
            </c:ext>
          </c:extLst>
        </c:ser>
        <c:ser>
          <c:idx val="1"/>
          <c:order val="1"/>
          <c:tx>
            <c:strRef>
              <c:f>Sheet1!$G$6</c:f>
              <c:strCache>
                <c:ptCount val="1"/>
                <c:pt idx="0">
                  <c:v>value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Sheet1!$E$7:$E$15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Sheet1!$G$7:$G$15</c:f>
              <c:numCache>
                <c:formatCode>General</c:formatCode>
                <c:ptCount val="9"/>
                <c:pt idx="0">
                  <c:v>25</c:v>
                </c:pt>
                <c:pt idx="1">
                  <c:v>32</c:v>
                </c:pt>
                <c:pt idx="2">
                  <c:v>10</c:v>
                </c:pt>
                <c:pt idx="3">
                  <c:v>4</c:v>
                </c:pt>
                <c:pt idx="4">
                  <c:v>53</c:v>
                </c:pt>
                <c:pt idx="5">
                  <c:v>32</c:v>
                </c:pt>
                <c:pt idx="6">
                  <c:v>53</c:v>
                </c:pt>
                <c:pt idx="7">
                  <c:v>32</c:v>
                </c:pt>
                <c:pt idx="8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6D-2949-BF5F-80F5CA5B6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172623"/>
        <c:axId val="371620111"/>
      </c:barChart>
      <c:catAx>
        <c:axId val="3621726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71620111"/>
        <c:crosses val="autoZero"/>
        <c:auto val="1"/>
        <c:lblAlgn val="ctr"/>
        <c:lblOffset val="100"/>
        <c:noMultiLvlLbl val="0"/>
      </c:catAx>
      <c:valAx>
        <c:axId val="371620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2172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911398238295255"/>
          <c:y val="0.31611895598573064"/>
          <c:w val="0.13221291209074576"/>
          <c:h val="0.34106824875856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600" b="1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8248329"/>
            <a:ext cx="25704245" cy="17546649"/>
          </a:xfrm>
        </p:spPr>
        <p:txBody>
          <a:bodyPr anchor="b"/>
          <a:lstStyle>
            <a:lvl1pPr algn="ctr">
              <a:defRPr sz="1984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26471644"/>
            <a:ext cx="22680216" cy="12168318"/>
          </a:xfrm>
        </p:spPr>
        <p:txBody>
          <a:bodyPr/>
          <a:lstStyle>
            <a:lvl1pPr marL="0" indent="0" algn="ctr">
              <a:buNone/>
              <a:defRPr sz="7937"/>
            </a:lvl1pPr>
            <a:lvl2pPr marL="1512006" indent="0" algn="ctr">
              <a:buNone/>
              <a:defRPr sz="6614"/>
            </a:lvl2pPr>
            <a:lvl3pPr marL="3024012" indent="0" algn="ctr">
              <a:buNone/>
              <a:defRPr sz="5953"/>
            </a:lvl3pPr>
            <a:lvl4pPr marL="4536018" indent="0" algn="ctr">
              <a:buNone/>
              <a:defRPr sz="5291"/>
            </a:lvl4pPr>
            <a:lvl5pPr marL="6048024" indent="0" algn="ctr">
              <a:buNone/>
              <a:defRPr sz="5291"/>
            </a:lvl5pPr>
            <a:lvl6pPr marL="7560031" indent="0" algn="ctr">
              <a:buNone/>
              <a:defRPr sz="5291"/>
            </a:lvl6pPr>
            <a:lvl7pPr marL="9072037" indent="0" algn="ctr">
              <a:buNone/>
              <a:defRPr sz="5291"/>
            </a:lvl7pPr>
            <a:lvl8pPr marL="10584043" indent="0" algn="ctr">
              <a:buNone/>
              <a:defRPr sz="5291"/>
            </a:lvl8pPr>
            <a:lvl9pPr marL="12096049" indent="0" algn="ctr">
              <a:buNone/>
              <a:defRPr sz="5291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89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51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683331"/>
            <a:ext cx="6520562" cy="4271162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683331"/>
            <a:ext cx="19183683" cy="4271162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94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21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12565002"/>
            <a:ext cx="26082248" cy="20964976"/>
          </a:xfrm>
        </p:spPr>
        <p:txBody>
          <a:bodyPr anchor="b"/>
          <a:lstStyle>
            <a:lvl1pPr>
              <a:defRPr sz="1984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33728315"/>
            <a:ext cx="26082248" cy="11024985"/>
          </a:xfrm>
        </p:spPr>
        <p:txBody>
          <a:bodyPr/>
          <a:lstStyle>
            <a:lvl1pPr marL="0" indent="0">
              <a:buNone/>
              <a:defRPr sz="7937">
                <a:solidFill>
                  <a:schemeClr val="tx1"/>
                </a:solidFill>
              </a:defRPr>
            </a:lvl1pPr>
            <a:lvl2pPr marL="151200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2pPr>
            <a:lvl3pPr marL="3024012" indent="0">
              <a:buNone/>
              <a:defRPr sz="5953">
                <a:solidFill>
                  <a:schemeClr val="tx1">
                    <a:tint val="75000"/>
                  </a:schemeClr>
                </a:solidFill>
              </a:defRPr>
            </a:lvl3pPr>
            <a:lvl4pPr marL="4536018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4pPr>
            <a:lvl5pPr marL="6048024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5pPr>
            <a:lvl6pPr marL="7560031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6pPr>
            <a:lvl7pPr marL="9072037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7pPr>
            <a:lvl8pPr marL="10584043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8pPr>
            <a:lvl9pPr marL="12096049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75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13416653"/>
            <a:ext cx="12852122" cy="3197830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13416653"/>
            <a:ext cx="12852122" cy="3197830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7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683342"/>
            <a:ext cx="26082248" cy="97416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12354992"/>
            <a:ext cx="12793057" cy="605499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18409982"/>
            <a:ext cx="12793057" cy="2707831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12354992"/>
            <a:ext cx="12856061" cy="605499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18409982"/>
            <a:ext cx="12856061" cy="2707831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75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60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52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3359997"/>
            <a:ext cx="9753280" cy="11759988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7256671"/>
            <a:ext cx="15309146" cy="35816631"/>
          </a:xfrm>
        </p:spPr>
        <p:txBody>
          <a:bodyPr/>
          <a:lstStyle>
            <a:lvl1pPr>
              <a:defRPr sz="10583"/>
            </a:lvl1pPr>
            <a:lvl2pPr>
              <a:defRPr sz="9260"/>
            </a:lvl2pPr>
            <a:lvl3pPr>
              <a:defRPr sz="7937"/>
            </a:lvl3pPr>
            <a:lvl4pPr>
              <a:defRPr sz="6614"/>
            </a:lvl4pPr>
            <a:lvl5pPr>
              <a:defRPr sz="6614"/>
            </a:lvl5pPr>
            <a:lvl6pPr>
              <a:defRPr sz="6614"/>
            </a:lvl6pPr>
            <a:lvl7pPr>
              <a:defRPr sz="6614"/>
            </a:lvl7pPr>
            <a:lvl8pPr>
              <a:defRPr sz="6614"/>
            </a:lvl8pPr>
            <a:lvl9pPr>
              <a:defRPr sz="661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5119985"/>
            <a:ext cx="9753280" cy="2801164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70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3359997"/>
            <a:ext cx="9753280" cy="11759988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7256671"/>
            <a:ext cx="15309146" cy="35816631"/>
          </a:xfrm>
        </p:spPr>
        <p:txBody>
          <a:bodyPr anchor="t"/>
          <a:lstStyle>
            <a:lvl1pPr marL="0" indent="0">
              <a:buNone/>
              <a:defRPr sz="10583"/>
            </a:lvl1pPr>
            <a:lvl2pPr marL="1512006" indent="0">
              <a:buNone/>
              <a:defRPr sz="9260"/>
            </a:lvl2pPr>
            <a:lvl3pPr marL="3024012" indent="0">
              <a:buNone/>
              <a:defRPr sz="7937"/>
            </a:lvl3pPr>
            <a:lvl4pPr marL="4536018" indent="0">
              <a:buNone/>
              <a:defRPr sz="6614"/>
            </a:lvl4pPr>
            <a:lvl5pPr marL="6048024" indent="0">
              <a:buNone/>
              <a:defRPr sz="6614"/>
            </a:lvl5pPr>
            <a:lvl6pPr marL="7560031" indent="0">
              <a:buNone/>
              <a:defRPr sz="6614"/>
            </a:lvl6pPr>
            <a:lvl7pPr marL="9072037" indent="0">
              <a:buNone/>
              <a:defRPr sz="6614"/>
            </a:lvl7pPr>
            <a:lvl8pPr marL="10584043" indent="0">
              <a:buNone/>
              <a:defRPr sz="6614"/>
            </a:lvl8pPr>
            <a:lvl9pPr marL="12096049" indent="0">
              <a:buNone/>
              <a:defRPr sz="661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5119985"/>
            <a:ext cx="9753280" cy="2801164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36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683342"/>
            <a:ext cx="26082248" cy="974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13416653"/>
            <a:ext cx="26082248" cy="31978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46713298"/>
            <a:ext cx="6804065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98D77-C7E8-FB4E-ABCC-ABF8336F95CA}" type="datetimeFigureOut">
              <a:rPr kumimoji="1" lang="ja-JP" altLang="en-US" smtClean="0"/>
              <a:t>2020/10/2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46713298"/>
            <a:ext cx="10206097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46713298"/>
            <a:ext cx="6804065" cy="2683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DBE7-EEA4-834E-B5A4-87731B459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72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4012" rtl="0" eaLnBrk="1" latinLnBrk="0" hangingPunct="1">
        <a:lnSpc>
          <a:spcPct val="90000"/>
        </a:lnSpc>
        <a:spcBef>
          <a:spcPct val="0"/>
        </a:spcBef>
        <a:buNone/>
        <a:defRPr kumimoji="1" sz="14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003" indent="-756003" algn="l" defTabSz="3024012" rtl="0" eaLnBrk="1" latinLnBrk="0" hangingPunct="1">
        <a:lnSpc>
          <a:spcPct val="90000"/>
        </a:lnSpc>
        <a:spcBef>
          <a:spcPts val="3307"/>
        </a:spcBef>
        <a:buFont typeface="Arial" panose="020B0604020202020204" pitchFamily="34" charset="0"/>
        <a:buChar char="•"/>
        <a:defRPr kumimoji="1" sz="9260" kern="1200">
          <a:solidFill>
            <a:schemeClr val="tx1"/>
          </a:solidFill>
          <a:latin typeface="+mn-lt"/>
          <a:ea typeface="+mn-ea"/>
          <a:cs typeface="+mn-cs"/>
        </a:defRPr>
      </a:lvl1pPr>
      <a:lvl2pPr marL="2268009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3780015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6614" kern="1200">
          <a:solidFill>
            <a:schemeClr val="tx1"/>
          </a:solidFill>
          <a:latin typeface="+mn-lt"/>
          <a:ea typeface="+mn-ea"/>
          <a:cs typeface="+mn-cs"/>
        </a:defRPr>
      </a:lvl3pPr>
      <a:lvl4pPr marL="5292021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804028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8316034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828040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46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852052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512006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3024012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3pPr>
      <a:lvl4pPr marL="4536018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048024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7560031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072037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0584043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096049" algn="l" defTabSz="3024012" rtl="0" eaLnBrk="1" latinLnBrk="0" hangingPunct="1">
        <a:defRPr kumimoji="1" sz="5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9">
            <a:extLst>
              <a:ext uri="{FF2B5EF4-FFF2-40B4-BE49-F238E27FC236}">
                <a16:creationId xmlns:a16="http://schemas.microsoft.com/office/drawing/2014/main" id="{D2106720-252B-1741-BF10-6F76D6A9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33" y="719744"/>
            <a:ext cx="28213422" cy="3967466"/>
          </a:xfrm>
          <a:prstGeom prst="roundRect">
            <a:avLst>
              <a:gd name="adj" fmla="val 2884"/>
            </a:avLst>
          </a:prstGeom>
          <a:solidFill>
            <a:schemeClr val="accent2">
              <a:lumMod val="40000"/>
              <a:lumOff val="60000"/>
            </a:schemeClr>
          </a:solidFill>
          <a:ln w="101600">
            <a:solidFill>
              <a:schemeClr val="accent2"/>
            </a:solidFill>
          </a:ln>
        </p:spPr>
        <p:txBody>
          <a:bodyPr wrap="none" lIns="117331" tIns="58666" rIns="117331" bIns="58666" anchor="ctr"/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150938" indent="-4429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771650" indent="-354013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479675" indent="-354013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3189288" indent="-355600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646488" indent="-355600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4103688" indent="-355600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560888" indent="-355600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5018088" indent="-355600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ja-JP" altLang="en-US" sz="2618" b="1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E7096B28-574D-2343-B038-AA5E6E06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33" y="4903235"/>
            <a:ext cx="13419558" cy="103627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01600">
            <a:solidFill>
              <a:schemeClr val="accent2"/>
            </a:solidFill>
          </a:ln>
        </p:spPr>
        <p:txBody>
          <a:bodyPr wrap="none" lIns="75708" tIns="37853" rIns="75708" bIns="37853" anchor="ctr"/>
          <a:lstStyle/>
          <a:p>
            <a:r>
              <a:rPr lang="ja-JP" altLang="en-US" sz="2337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F7F54DA1-5AE4-AC49-836C-DA1C19148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180" y="1072075"/>
            <a:ext cx="2724802" cy="110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925" tIns="46194" rIns="91925" bIns="46194">
            <a:spAutoFit/>
          </a:bodyPr>
          <a:lstStyle>
            <a:lvl1pPr defTabSz="696913" eaLnBrk="0" hangingPunct="0">
              <a:spcBef>
                <a:spcPts val="475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3530"/>
              </a:spcBef>
              <a:buClrTx/>
            </a:pPr>
            <a:r>
              <a:rPr lang="ja-JP" altLang="ja-JP" sz="6600" b="1" dirty="0">
                <a:solidFill>
                  <a:srgbClr val="401E25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演題名</a:t>
            </a: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D3AAD2E5-3F0A-014F-81E1-6B9674883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645" y="3227660"/>
            <a:ext cx="1211567" cy="70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925" tIns="46194" rIns="91925" bIns="46194">
            <a:spAutoFit/>
          </a:bodyPr>
          <a:lstStyle>
            <a:lvl1pPr defTabSz="696913" eaLnBrk="0" hangingPunct="0">
              <a:spcBef>
                <a:spcPts val="475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2244"/>
              </a:spcBef>
              <a:buClrTx/>
              <a:defRPr/>
            </a:pPr>
            <a:r>
              <a:rPr lang="ja-JP" altLang="ja-JP" sz="4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所属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C969BFF6-18F9-1B4B-87E6-D28D0705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65" y="2313481"/>
            <a:ext cx="5828216" cy="70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925" tIns="46194" rIns="91925" bIns="46194">
            <a:spAutoFit/>
          </a:bodyPr>
          <a:lstStyle>
            <a:lvl1pPr defTabSz="696913" eaLnBrk="0" hangingPunct="0">
              <a:spcBef>
                <a:spcPts val="475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tabLst>
                <a:tab pos="0" algn="l"/>
                <a:tab pos="693738" algn="l"/>
                <a:tab pos="1390650" algn="l"/>
                <a:tab pos="2085975" algn="l"/>
                <a:tab pos="2782888" algn="l"/>
                <a:tab pos="3478213" algn="l"/>
                <a:tab pos="4175125" algn="l"/>
                <a:tab pos="4872038" algn="l"/>
                <a:tab pos="5567363" algn="l"/>
                <a:tab pos="6264275" algn="l"/>
                <a:tab pos="6959600" algn="l"/>
                <a:tab pos="7656513" algn="l"/>
                <a:tab pos="8353425" algn="l"/>
                <a:tab pos="9048750" algn="l"/>
                <a:tab pos="9745663" algn="l"/>
                <a:tab pos="10440988" algn="l"/>
                <a:tab pos="11137900" algn="l"/>
                <a:tab pos="11834813" algn="l"/>
                <a:tab pos="12530138" algn="l"/>
                <a:tab pos="13227050" algn="l"/>
                <a:tab pos="13922375" algn="l"/>
              </a:tabLst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2244"/>
              </a:spcBef>
              <a:buClrTx/>
              <a:defRPr/>
            </a:pPr>
            <a:r>
              <a:rPr lang="ja-JP" altLang="ja-JP" sz="4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筆頭演者名，共同演者名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41EE4650-73F0-994E-A964-E48F0795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9897" y="2095069"/>
            <a:ext cx="6496772" cy="214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331" tIns="58666" rIns="117331" bIns="58666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4400" b="1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ポスター番号を記入ください。受付番号とは異なります。</a:t>
            </a:r>
            <a:endParaRPr lang="ja-JP" altLang="en-US" sz="4400" b="1" dirty="0">
              <a:solidFill>
                <a:srgbClr val="FF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3" name="Text Box 47">
            <a:extLst>
              <a:ext uri="{FF2B5EF4-FFF2-40B4-BE49-F238E27FC236}">
                <a16:creationId xmlns:a16="http://schemas.microsoft.com/office/drawing/2014/main" id="{216C53EB-3409-E848-A6E3-C1AAAEBCB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246" y="6395725"/>
            <a:ext cx="12804335" cy="56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ここにテキストを貼り付けて下さい。</a:t>
            </a: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バーの色や高さなどレイアウトは自由にご作成ください。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推奨フォント：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Arial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サイズ</a:t>
            </a: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：</a:t>
            </a:r>
            <a:r>
              <a:rPr lang="en-US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30pt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程度をお勧めします。</a:t>
            </a:r>
          </a:p>
        </p:txBody>
      </p:sp>
      <p:sp>
        <p:nvSpPr>
          <p:cNvPr id="14" name="Text Box 48">
            <a:extLst>
              <a:ext uri="{FF2B5EF4-FFF2-40B4-BE49-F238E27FC236}">
                <a16:creationId xmlns:a16="http://schemas.microsoft.com/office/drawing/2014/main" id="{176B6FD4-9322-B346-962B-58D3093B7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107" y="5000246"/>
            <a:ext cx="2030901" cy="7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4488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目　的</a:t>
            </a:r>
          </a:p>
        </p:txBody>
      </p:sp>
      <p:sp>
        <p:nvSpPr>
          <p:cNvPr id="15" name="AutoShape 58">
            <a:extLst>
              <a:ext uri="{FF2B5EF4-FFF2-40B4-BE49-F238E27FC236}">
                <a16:creationId xmlns:a16="http://schemas.microsoft.com/office/drawing/2014/main" id="{2F40857B-E10D-524D-AD64-2E2FD65E6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33" y="12627262"/>
            <a:ext cx="13183075" cy="103627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01600">
            <a:solidFill>
              <a:schemeClr val="accent2"/>
            </a:solidFill>
          </a:ln>
        </p:spPr>
        <p:txBody>
          <a:bodyPr wrap="none" lIns="75708" tIns="37853" rIns="75708" bIns="37853" anchor="ctr"/>
          <a:lstStyle/>
          <a:p>
            <a:endParaRPr lang="ja-JP" altLang="en-US" sz="2337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55C5F706-65DC-A44B-B071-045D84FC9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107" y="12675823"/>
            <a:ext cx="2030901" cy="7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4488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方　法</a:t>
            </a:r>
          </a:p>
        </p:txBody>
      </p:sp>
      <p:sp>
        <p:nvSpPr>
          <p:cNvPr id="17" name="AutoShape 61">
            <a:extLst>
              <a:ext uri="{FF2B5EF4-FFF2-40B4-BE49-F238E27FC236}">
                <a16:creationId xmlns:a16="http://schemas.microsoft.com/office/drawing/2014/main" id="{76173399-DE00-4A4F-AEAD-287F2F595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934" y="4903235"/>
            <a:ext cx="14313921" cy="10857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01600">
            <a:solidFill>
              <a:schemeClr val="accent2"/>
            </a:solidFill>
          </a:ln>
        </p:spPr>
        <p:txBody>
          <a:bodyPr wrap="none" lIns="75708" tIns="37853" rIns="75708" bIns="37853" anchor="ctr"/>
          <a:lstStyle/>
          <a:p>
            <a:endParaRPr lang="ja-JP" altLang="en-US" sz="2337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8" name="Text Box 62">
            <a:extLst>
              <a:ext uri="{FF2B5EF4-FFF2-40B4-BE49-F238E27FC236}">
                <a16:creationId xmlns:a16="http://schemas.microsoft.com/office/drawing/2014/main" id="{7F025B32-834E-1C4E-95B2-51887AA53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1066" y="5000246"/>
            <a:ext cx="6218774" cy="7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4488" b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結　果　　　　　　</a:t>
            </a:r>
            <a:endParaRPr lang="ja-JP" altLang="en-US" sz="4488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Text Box 81">
            <a:extLst>
              <a:ext uri="{FF2B5EF4-FFF2-40B4-BE49-F238E27FC236}">
                <a16:creationId xmlns:a16="http://schemas.microsoft.com/office/drawing/2014/main" id="{740A84F6-10BE-6D48-BBA3-F6B6E84D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0461" y="32891788"/>
            <a:ext cx="4580442" cy="131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7947" i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21" name="Text Box 39">
            <a:extLst>
              <a:ext uri="{FF2B5EF4-FFF2-40B4-BE49-F238E27FC236}">
                <a16:creationId xmlns:a16="http://schemas.microsoft.com/office/drawing/2014/main" id="{A9839CFD-FFD2-F44A-940E-4DA2CF2A1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204" y="1072075"/>
            <a:ext cx="3515847" cy="3183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17331" tIns="58666" rIns="117331" bIns="58666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6638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筆頭</a:t>
            </a:r>
            <a:endParaRPr lang="en-US" altLang="ja-JP" sz="6638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ja-JP" altLang="en-US" sz="6638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演者</a:t>
            </a:r>
            <a:endParaRPr lang="en-US" altLang="ja-JP" sz="6638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ja-JP" altLang="en-US" sz="6638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顔写真</a:t>
            </a:r>
          </a:p>
        </p:txBody>
      </p:sp>
      <p:sp>
        <p:nvSpPr>
          <p:cNvPr id="22" name="Text Box 48">
            <a:extLst>
              <a:ext uri="{FF2B5EF4-FFF2-40B4-BE49-F238E27FC236}">
                <a16:creationId xmlns:a16="http://schemas.microsoft.com/office/drawing/2014/main" id="{008C1F54-7EF5-074B-AAA9-8969A30C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9879" y="44508899"/>
            <a:ext cx="11242750" cy="432376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下記を必ず記入願います</a:t>
            </a: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</a:t>
            </a:r>
            <a:r>
              <a:rPr lang="ja-JP" altLang="en-US" sz="3600" b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</a:t>
            </a:r>
            <a:r>
              <a:rPr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COI</a:t>
            </a:r>
            <a:r>
              <a:rPr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開示</a:t>
            </a: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</a:t>
            </a:r>
            <a:r>
              <a:rPr lang="ja-JP" altLang="en-US" sz="3600" b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　必要に応じて倫理審査の承認に関する記載</a:t>
            </a: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ja-JP" sz="36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ja-JP" altLang="en-US" sz="54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Text Box 47">
            <a:extLst>
              <a:ext uri="{FF2B5EF4-FFF2-40B4-BE49-F238E27FC236}">
                <a16:creationId xmlns:a16="http://schemas.microsoft.com/office/drawing/2014/main" id="{A7D4E65A-8BAA-8B4F-85CA-F999900D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08294" y="6395725"/>
            <a:ext cx="12804335" cy="56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ここにテキストを貼り付けて下さい。</a:t>
            </a: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バーの色や高さなどレイアウトは自由にご作成ください。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推奨フォント：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Arial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サイズ</a:t>
            </a: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：</a:t>
            </a:r>
            <a:r>
              <a:rPr lang="en-US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30pt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程度をお勧めします。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86CD4AC6-1783-C240-A571-7532AD869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246" y="14774481"/>
            <a:ext cx="12804335" cy="56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ここにテキストを貼り付けて下さい。</a:t>
            </a: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バーの色や高さなどレイアウトは自由にご作成ください。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推奨フォント：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Arial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サイズ</a:t>
            </a: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：</a:t>
            </a:r>
            <a:r>
              <a:rPr lang="en-US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30pt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程度をお勧めします。</a:t>
            </a:r>
          </a:p>
        </p:txBody>
      </p:sp>
      <p:sp>
        <p:nvSpPr>
          <p:cNvPr id="25" name="Text Box 47">
            <a:extLst>
              <a:ext uri="{FF2B5EF4-FFF2-40B4-BE49-F238E27FC236}">
                <a16:creationId xmlns:a16="http://schemas.microsoft.com/office/drawing/2014/main" id="{E5E7969F-4E02-8747-8A10-58062B44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246" y="30173174"/>
            <a:ext cx="12804335" cy="56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ここにテキストを貼り付けて下さい。</a:t>
            </a: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バーの色や高さなどレイアウトは自由にご作成ください。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推奨フォント：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明朝、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MSP</a:t>
            </a:r>
            <a:r>
              <a:rPr lang="ja-JP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ゴシック</a:t>
            </a:r>
            <a:r>
              <a:rPr lang="ja-JP" altLang="en-US" sz="3600" b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、</a:t>
            </a:r>
            <a:r>
              <a:rPr lang="en-US" altLang="ja-JP" sz="3600" b="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Arial</a:t>
            </a:r>
          </a:p>
          <a:p>
            <a:pPr eaLnBrk="1" hangingPunct="1">
              <a:spcBef>
                <a:spcPct val="0"/>
              </a:spcBef>
            </a:pPr>
            <a:endParaRPr lang="en-US" altLang="ja-JP" sz="36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ja-JP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ja-JP" altLang="en-US" sz="3600" b="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推奨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サイズ</a:t>
            </a:r>
            <a:r>
              <a:rPr lang="ja-JP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：</a:t>
            </a:r>
            <a:r>
              <a:rPr lang="en-US" altLang="ja-JP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30pt</a:t>
            </a:r>
            <a:r>
              <a:rPr lang="ja-JP" alt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程度をお勧めします。</a:t>
            </a:r>
          </a:p>
        </p:txBody>
      </p:sp>
      <p:sp>
        <p:nvSpPr>
          <p:cNvPr id="26" name="AutoShape 61">
            <a:extLst>
              <a:ext uri="{FF2B5EF4-FFF2-40B4-BE49-F238E27FC236}">
                <a16:creationId xmlns:a16="http://schemas.microsoft.com/office/drawing/2014/main" id="{26D2D1D7-4FB8-8148-A6BE-9109DBD4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934" y="27198023"/>
            <a:ext cx="14313921" cy="10857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01600">
            <a:solidFill>
              <a:schemeClr val="accent2"/>
            </a:solidFill>
          </a:ln>
        </p:spPr>
        <p:txBody>
          <a:bodyPr wrap="none" lIns="75708" tIns="37853" rIns="75708" bIns="37853" anchor="ctr"/>
          <a:lstStyle/>
          <a:p>
            <a:endParaRPr lang="ja-JP" altLang="en-US" sz="2337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7" name="Text Box 62">
            <a:extLst>
              <a:ext uri="{FF2B5EF4-FFF2-40B4-BE49-F238E27FC236}">
                <a16:creationId xmlns:a16="http://schemas.microsoft.com/office/drawing/2014/main" id="{D326F339-72DD-AD4B-9864-E1D35BF6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4556" y="27357339"/>
            <a:ext cx="6218774" cy="7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08" tIns="37853" rIns="75708" bIns="37853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ja-JP" altLang="en-US" sz="4488" b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結　論　　　　　　</a:t>
            </a:r>
            <a:endParaRPr lang="ja-JP" altLang="en-US" sz="4488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9" name="図 28" descr="海の上にあるプール&#10;&#10;自動的に生成された説明">
            <a:extLst>
              <a:ext uri="{FF2B5EF4-FFF2-40B4-BE49-F238E27FC236}">
                <a16:creationId xmlns:a16="http://schemas.microsoft.com/office/drawing/2014/main" id="{AE9EB37C-E097-0A4A-84D6-1EFA5E48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020" y="13850166"/>
            <a:ext cx="12695696" cy="8463797"/>
          </a:xfrm>
          <a:prstGeom prst="rect">
            <a:avLst/>
          </a:prstGeom>
        </p:spPr>
      </p:pic>
      <p:sp>
        <p:nvSpPr>
          <p:cNvPr id="30" name="Text Box 81">
            <a:extLst>
              <a:ext uri="{FF2B5EF4-FFF2-40B4-BE49-F238E27FC236}">
                <a16:creationId xmlns:a16="http://schemas.microsoft.com/office/drawing/2014/main" id="{E49040A4-5821-A641-B662-4372AF511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7600" y="20301676"/>
            <a:ext cx="4580442" cy="131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ja-JP" sz="7947" i="1" dirty="0">
                <a:solidFill>
                  <a:schemeClr val="bg1">
                    <a:lumMod val="85000"/>
                  </a:schemeClr>
                </a:solidFill>
              </a:rPr>
              <a:t>Sample</a:t>
            </a:r>
          </a:p>
        </p:txBody>
      </p:sp>
      <p:graphicFrame>
        <p:nvGraphicFramePr>
          <p:cNvPr id="31" name="グラフ 30">
            <a:extLst>
              <a:ext uri="{FF2B5EF4-FFF2-40B4-BE49-F238E27FC236}">
                <a16:creationId xmlns:a16="http://schemas.microsoft.com/office/drawing/2014/main" id="{2DF33BF4-BACE-4A45-BA8C-1471FD7FA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08116"/>
              </p:ext>
            </p:extLst>
          </p:nvPr>
        </p:nvGraphicFramePr>
        <p:xfrm>
          <a:off x="1432676" y="21009915"/>
          <a:ext cx="12603474" cy="8077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 Box 39">
            <a:extLst>
              <a:ext uri="{FF2B5EF4-FFF2-40B4-BE49-F238E27FC236}">
                <a16:creationId xmlns:a16="http://schemas.microsoft.com/office/drawing/2014/main" id="{0998F9D9-4B9D-9F47-A5A3-AA0A180E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577" y="810112"/>
            <a:ext cx="3067265" cy="122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331" tIns="58666" rIns="117331" bIns="58666">
            <a:spAutoFit/>
          </a:bodyPr>
          <a:lstStyle>
            <a:lvl1pPr defTabSz="696913" eaLnBrk="0" hangingPunct="0">
              <a:spcBef>
                <a:spcPts val="475"/>
              </a:spcBef>
              <a:defRPr sz="19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1017588" indent="-392113" defTabSz="696913" eaLnBrk="0" hangingPunct="0">
              <a:spcBef>
                <a:spcPts val="963"/>
              </a:spcBef>
              <a:defRPr sz="38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568450" indent="-312738" defTabSz="696913" eaLnBrk="0" hangingPunct="0">
              <a:spcBef>
                <a:spcPts val="850"/>
              </a:spcBef>
              <a:defRPr sz="35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2195513" indent="-312738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822575" indent="-314325" defTabSz="696913" eaLnBrk="0" hangingPunct="0">
              <a:spcBef>
                <a:spcPts val="650"/>
              </a:spcBef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32797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37369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41941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4651375" indent="-314325" defTabSz="696913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defRPr sz="2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ja-JP" sz="7200" b="1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P-???</a:t>
            </a:r>
            <a:endParaRPr lang="ja-JP" altLang="en-US" sz="7200" b="1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55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240</Words>
  <Application>Microsoft Office PowerPoint</Application>
  <PresentationFormat>ユーザー設定</PresentationFormat>
  <Paragraphs>59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ハヤカワヒデトシ</dc:creator>
  <cp:lastModifiedBy>山岸 浩史</cp:lastModifiedBy>
  <cp:revision>9</cp:revision>
  <dcterms:created xsi:type="dcterms:W3CDTF">2020-09-11T12:33:40Z</dcterms:created>
  <dcterms:modified xsi:type="dcterms:W3CDTF">2020-10-02T09:03:52Z</dcterms:modified>
</cp:coreProperties>
</file>