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3"/>
  </p:notesMasterIdLst>
  <p:sldIdLst>
    <p:sldId id="256" r:id="rId2"/>
  </p:sldIdLst>
  <p:sldSz cx="30240288" cy="50399950"/>
  <p:notesSz cx="6807200" cy="99393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73" userDrawn="1">
          <p15:clr>
            <a:srgbClr val="A4A3A4"/>
          </p15:clr>
        </p15:guide>
        <p15:guide id="2" pos="95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8" d="100"/>
          <a:sy n="98" d="100"/>
        </p:scale>
        <p:origin x="-8390" y="-26318"/>
      </p:cViewPr>
      <p:guideLst>
        <p:guide orient="horz" pos="15873"/>
        <p:guide pos="952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705D96-8722-40C9-B4CF-7CAF6B115835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98713" y="1243013"/>
            <a:ext cx="2009775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56CFD1-9380-47CB-839F-279DFBF2CFA9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839010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C56CFD1-9380-47CB-839F-279DFBF2CFA9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341571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68022" y="8248329"/>
            <a:ext cx="25704245" cy="17546649"/>
          </a:xfrm>
          <a:prstGeom prst="rect">
            <a:avLst/>
          </a:prstGeom>
        </p:spPr>
        <p:txBody>
          <a:bodyPr anchor="b"/>
          <a:lstStyle>
            <a:lvl1pPr algn="ctr">
              <a:defRPr sz="19843"/>
            </a:lvl1pPr>
          </a:lstStyle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80036" y="26471644"/>
            <a:ext cx="22680216" cy="12168318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7937"/>
            </a:lvl1pPr>
            <a:lvl2pPr marL="1512006" indent="0" algn="ctr">
              <a:buNone/>
              <a:defRPr sz="6614"/>
            </a:lvl2pPr>
            <a:lvl3pPr marL="3024012" indent="0" algn="ctr">
              <a:buNone/>
              <a:defRPr sz="5953"/>
            </a:lvl3pPr>
            <a:lvl4pPr marL="4536018" indent="0" algn="ctr">
              <a:buNone/>
              <a:defRPr sz="5291"/>
            </a:lvl4pPr>
            <a:lvl5pPr marL="6048024" indent="0" algn="ctr">
              <a:buNone/>
              <a:defRPr sz="5291"/>
            </a:lvl5pPr>
            <a:lvl6pPr marL="7560031" indent="0" algn="ctr">
              <a:buNone/>
              <a:defRPr sz="5291"/>
            </a:lvl6pPr>
            <a:lvl7pPr marL="9072037" indent="0" algn="ctr">
              <a:buNone/>
              <a:defRPr sz="5291"/>
            </a:lvl7pPr>
            <a:lvl8pPr marL="10584043" indent="0" algn="ctr">
              <a:buNone/>
              <a:defRPr sz="5291"/>
            </a:lvl8pPr>
            <a:lvl9pPr marL="12096049" indent="0" algn="ctr">
              <a:buNone/>
              <a:defRPr sz="5291"/>
            </a:lvl9pPr>
          </a:lstStyle>
          <a:p>
            <a:r>
              <a:rPr lang="ja-JP" altLang="en-US" dirty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144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020" y="2683342"/>
            <a:ext cx="26082248" cy="974166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0" y="13416653"/>
            <a:ext cx="26082248" cy="3197830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94854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640708" y="2683331"/>
            <a:ext cx="6520562" cy="42711628"/>
          </a:xfrm>
          <a:prstGeom prst="rect">
            <a:avLst/>
          </a:prstGeo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079021" y="2683331"/>
            <a:ext cx="19183683" cy="4271162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361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020" y="2683342"/>
            <a:ext cx="26082248" cy="974166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79020" y="13416653"/>
            <a:ext cx="26082248" cy="31978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74C080C3-24F9-45C4-9DFA-C936CE10943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0" b="44655"/>
          <a:stretch/>
        </p:blipFill>
        <p:spPr>
          <a:xfrm>
            <a:off x="36722544" y="10588799"/>
            <a:ext cx="4320480" cy="3672408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251C5460-1707-4EBC-8AAB-60406CDE58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420" b="43770"/>
          <a:stretch/>
        </p:blipFill>
        <p:spPr>
          <a:xfrm>
            <a:off x="42915232" y="10895209"/>
            <a:ext cx="3489164" cy="301323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57149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272" y="12565002"/>
            <a:ext cx="26082248" cy="20964976"/>
          </a:xfrm>
          <a:prstGeom prst="rect">
            <a:avLst/>
          </a:prstGeom>
        </p:spPr>
        <p:txBody>
          <a:bodyPr anchor="b"/>
          <a:lstStyle>
            <a:lvl1pPr>
              <a:defRPr sz="1984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63272" y="33728315"/>
            <a:ext cx="26082248" cy="1102498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7937">
                <a:solidFill>
                  <a:schemeClr val="tx1"/>
                </a:solidFill>
              </a:defRPr>
            </a:lvl1pPr>
            <a:lvl2pPr marL="1512006" indent="0">
              <a:buNone/>
              <a:defRPr sz="6614">
                <a:solidFill>
                  <a:schemeClr val="tx1">
                    <a:tint val="75000"/>
                  </a:schemeClr>
                </a:solidFill>
              </a:defRPr>
            </a:lvl2pPr>
            <a:lvl3pPr marL="3024012" indent="0">
              <a:buNone/>
              <a:defRPr sz="5953">
                <a:solidFill>
                  <a:schemeClr val="tx1">
                    <a:tint val="75000"/>
                  </a:schemeClr>
                </a:solidFill>
              </a:defRPr>
            </a:lvl3pPr>
            <a:lvl4pPr marL="4536018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4pPr>
            <a:lvl5pPr marL="6048024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5pPr>
            <a:lvl6pPr marL="7560031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6pPr>
            <a:lvl7pPr marL="9072037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7pPr>
            <a:lvl8pPr marL="10584043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8pPr>
            <a:lvl9pPr marL="12096049" indent="0">
              <a:buNone/>
              <a:defRPr sz="529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387543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020" y="2683342"/>
            <a:ext cx="26082248" cy="974166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79020" y="13416653"/>
            <a:ext cx="12852122" cy="31978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309146" y="13416653"/>
            <a:ext cx="12852122" cy="3197830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517866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2683342"/>
            <a:ext cx="26082248" cy="974166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82962" y="12354992"/>
            <a:ext cx="12793057" cy="60549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082962" y="18409982"/>
            <a:ext cx="12793057" cy="270783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5309148" y="12354992"/>
            <a:ext cx="12856061" cy="605499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7937" b="1"/>
            </a:lvl1pPr>
            <a:lvl2pPr marL="1512006" indent="0">
              <a:buNone/>
              <a:defRPr sz="6614" b="1"/>
            </a:lvl2pPr>
            <a:lvl3pPr marL="3024012" indent="0">
              <a:buNone/>
              <a:defRPr sz="5953" b="1"/>
            </a:lvl3pPr>
            <a:lvl4pPr marL="4536018" indent="0">
              <a:buNone/>
              <a:defRPr sz="5291" b="1"/>
            </a:lvl4pPr>
            <a:lvl5pPr marL="6048024" indent="0">
              <a:buNone/>
              <a:defRPr sz="5291" b="1"/>
            </a:lvl5pPr>
            <a:lvl6pPr marL="7560031" indent="0">
              <a:buNone/>
              <a:defRPr sz="5291" b="1"/>
            </a:lvl6pPr>
            <a:lvl7pPr marL="9072037" indent="0">
              <a:buNone/>
              <a:defRPr sz="5291" b="1"/>
            </a:lvl7pPr>
            <a:lvl8pPr marL="10584043" indent="0">
              <a:buNone/>
              <a:defRPr sz="5291" b="1"/>
            </a:lvl8pPr>
            <a:lvl9pPr marL="12096049" indent="0">
              <a:buNone/>
              <a:defRPr sz="5291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5309148" y="18409982"/>
            <a:ext cx="12856061" cy="2707831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697061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79020" y="2683342"/>
            <a:ext cx="26082248" cy="9741661"/>
          </a:xfrm>
          <a:prstGeom prst="rect">
            <a:avLst/>
          </a:prstGeo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631611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3554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3359997"/>
            <a:ext cx="9753280" cy="11759988"/>
          </a:xfrm>
          <a:prstGeom prst="rect">
            <a:avLst/>
          </a:prstGeom>
        </p:spPr>
        <p:txBody>
          <a:bodyPr anchor="b"/>
          <a:lstStyle>
            <a:lvl1pPr>
              <a:defRPr sz="10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56061" y="7256671"/>
            <a:ext cx="15309146" cy="35816631"/>
          </a:xfrm>
          <a:prstGeom prst="rect">
            <a:avLst/>
          </a:prstGeom>
        </p:spPr>
        <p:txBody>
          <a:bodyPr/>
          <a:lstStyle>
            <a:lvl1pPr>
              <a:defRPr sz="10583"/>
            </a:lvl1pPr>
            <a:lvl2pPr>
              <a:defRPr sz="9260"/>
            </a:lvl2pPr>
            <a:lvl3pPr>
              <a:defRPr sz="7937"/>
            </a:lvl3pPr>
            <a:lvl4pPr>
              <a:defRPr sz="6614"/>
            </a:lvl4pPr>
            <a:lvl5pPr>
              <a:defRPr sz="6614"/>
            </a:lvl5pPr>
            <a:lvl6pPr>
              <a:defRPr sz="6614"/>
            </a:lvl6pPr>
            <a:lvl7pPr>
              <a:defRPr sz="6614"/>
            </a:lvl7pPr>
            <a:lvl8pPr>
              <a:defRPr sz="6614"/>
            </a:lvl8pPr>
            <a:lvl9pPr>
              <a:defRPr sz="6614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5119985"/>
            <a:ext cx="9753280" cy="28011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40498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2959" y="3359997"/>
            <a:ext cx="9753280" cy="11759988"/>
          </a:xfrm>
          <a:prstGeom prst="rect">
            <a:avLst/>
          </a:prstGeom>
        </p:spPr>
        <p:txBody>
          <a:bodyPr anchor="b"/>
          <a:lstStyle>
            <a:lvl1pPr>
              <a:defRPr sz="10583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2856061" y="7256671"/>
            <a:ext cx="15309146" cy="35816631"/>
          </a:xfrm>
          <a:prstGeom prst="rect">
            <a:avLst/>
          </a:prstGeom>
        </p:spPr>
        <p:txBody>
          <a:bodyPr anchor="t"/>
          <a:lstStyle>
            <a:lvl1pPr marL="0" indent="0">
              <a:buNone/>
              <a:defRPr sz="10583"/>
            </a:lvl1pPr>
            <a:lvl2pPr marL="1512006" indent="0">
              <a:buNone/>
              <a:defRPr sz="9260"/>
            </a:lvl2pPr>
            <a:lvl3pPr marL="3024012" indent="0">
              <a:buNone/>
              <a:defRPr sz="7937"/>
            </a:lvl3pPr>
            <a:lvl4pPr marL="4536018" indent="0">
              <a:buNone/>
              <a:defRPr sz="6614"/>
            </a:lvl4pPr>
            <a:lvl5pPr marL="6048024" indent="0">
              <a:buNone/>
              <a:defRPr sz="6614"/>
            </a:lvl5pPr>
            <a:lvl6pPr marL="7560031" indent="0">
              <a:buNone/>
              <a:defRPr sz="6614"/>
            </a:lvl6pPr>
            <a:lvl7pPr marL="9072037" indent="0">
              <a:buNone/>
              <a:defRPr sz="6614"/>
            </a:lvl7pPr>
            <a:lvl8pPr marL="10584043" indent="0">
              <a:buNone/>
              <a:defRPr sz="6614"/>
            </a:lvl8pPr>
            <a:lvl9pPr marL="12096049" indent="0">
              <a:buNone/>
              <a:defRPr sz="6614"/>
            </a:lvl9pPr>
          </a:lstStyle>
          <a:p>
            <a:r>
              <a:rPr lang="ja-JP" altLang="en-US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82959" y="15119985"/>
            <a:ext cx="9753280" cy="2801164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5291"/>
            </a:lvl1pPr>
            <a:lvl2pPr marL="1512006" indent="0">
              <a:buNone/>
              <a:defRPr sz="4630"/>
            </a:lvl2pPr>
            <a:lvl3pPr marL="3024012" indent="0">
              <a:buNone/>
              <a:defRPr sz="3969"/>
            </a:lvl3pPr>
            <a:lvl4pPr marL="4536018" indent="0">
              <a:buNone/>
              <a:defRPr sz="3307"/>
            </a:lvl4pPr>
            <a:lvl5pPr marL="6048024" indent="0">
              <a:buNone/>
              <a:defRPr sz="3307"/>
            </a:lvl5pPr>
            <a:lvl6pPr marL="7560031" indent="0">
              <a:buNone/>
              <a:defRPr sz="3307"/>
            </a:lvl6pPr>
            <a:lvl7pPr marL="9072037" indent="0">
              <a:buNone/>
              <a:defRPr sz="3307"/>
            </a:lvl7pPr>
            <a:lvl8pPr marL="10584043" indent="0">
              <a:buNone/>
              <a:defRPr sz="3307"/>
            </a:lvl8pPr>
            <a:lvl9pPr marL="12096049" indent="0">
              <a:buNone/>
              <a:defRPr sz="330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9398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079020" y="46713298"/>
            <a:ext cx="680406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167EA-7749-47C0-A366-2CE53ED5B90B}" type="datetimeFigureOut">
              <a:rPr kumimoji="1" lang="ja-JP" altLang="en-US" smtClean="0"/>
              <a:t>2020/12/8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017096" y="46713298"/>
            <a:ext cx="10206097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1357203" y="46713298"/>
            <a:ext cx="6804065" cy="268333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96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F1C8DF-B679-4D85-84F3-3F49E83168B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E97E8B07-DEC6-43E5-8529-BAF87CB9B87E}"/>
              </a:ext>
            </a:extLst>
          </p:cNvPr>
          <p:cNvSpPr/>
          <p:nvPr userDrawn="1"/>
        </p:nvSpPr>
        <p:spPr>
          <a:xfrm flipH="1">
            <a:off x="19266" y="49319950"/>
            <a:ext cx="30221022" cy="108000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98000">
                <a:schemeClr val="bg1"/>
              </a:gs>
              <a:gs pos="100000">
                <a:schemeClr val="bg1">
                  <a:lumMod val="95000"/>
                </a:schemeClr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1798" dirty="0"/>
          </a:p>
        </p:txBody>
      </p:sp>
      <p:grpSp>
        <p:nvGrpSpPr>
          <p:cNvPr id="32" name="グループ化 31">
            <a:extLst>
              <a:ext uri="{FF2B5EF4-FFF2-40B4-BE49-F238E27FC236}">
                <a16:creationId xmlns:a16="http://schemas.microsoft.com/office/drawing/2014/main" id="{DB91A692-4F74-47AB-A701-5EAF454E24FF}"/>
              </a:ext>
            </a:extLst>
          </p:cNvPr>
          <p:cNvGrpSpPr/>
          <p:nvPr userDrawn="1"/>
        </p:nvGrpSpPr>
        <p:grpSpPr>
          <a:xfrm>
            <a:off x="3607408" y="5851479"/>
            <a:ext cx="23025472" cy="3471672"/>
            <a:chOff x="32978128" y="8566127"/>
            <a:chExt cx="23025472" cy="3471672"/>
          </a:xfrm>
        </p:grpSpPr>
        <p:pic>
          <p:nvPicPr>
            <p:cNvPr id="28" name="図 27">
              <a:extLst>
                <a:ext uri="{FF2B5EF4-FFF2-40B4-BE49-F238E27FC236}">
                  <a16:creationId xmlns:a16="http://schemas.microsoft.com/office/drawing/2014/main" id="{5F822F0A-9246-4C41-880D-B146FC60409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8128" y="8566127"/>
              <a:ext cx="4087368" cy="3471672"/>
            </a:xfrm>
            <a:prstGeom prst="rect">
              <a:avLst/>
            </a:prstGeom>
          </p:spPr>
        </p:pic>
        <p:pic>
          <p:nvPicPr>
            <p:cNvPr id="29" name="図 28">
              <a:extLst>
                <a:ext uri="{FF2B5EF4-FFF2-40B4-BE49-F238E27FC236}">
                  <a16:creationId xmlns:a16="http://schemas.microsoft.com/office/drawing/2014/main" id="{98B8B389-97B8-4945-9E05-23235BFE28C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0829" y="8566127"/>
              <a:ext cx="4087368" cy="3471672"/>
            </a:xfrm>
            <a:prstGeom prst="rect">
              <a:avLst/>
            </a:prstGeom>
          </p:spPr>
        </p:pic>
        <p:pic>
          <p:nvPicPr>
            <p:cNvPr id="30" name="図 29">
              <a:extLst>
                <a:ext uri="{FF2B5EF4-FFF2-40B4-BE49-F238E27FC236}">
                  <a16:creationId xmlns:a16="http://schemas.microsoft.com/office/drawing/2014/main" id="{0AA42564-1D33-4561-8478-0542E317DD8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3530" y="8566127"/>
              <a:ext cx="4087368" cy="3471672"/>
            </a:xfrm>
            <a:prstGeom prst="rect">
              <a:avLst/>
            </a:prstGeom>
          </p:spPr>
        </p:pic>
        <p:pic>
          <p:nvPicPr>
            <p:cNvPr id="31" name="図 30">
              <a:extLst>
                <a:ext uri="{FF2B5EF4-FFF2-40B4-BE49-F238E27FC236}">
                  <a16:creationId xmlns:a16="http://schemas.microsoft.com/office/drawing/2014/main" id="{71DE2565-A93D-4429-99AA-85A8E000243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6232" y="8566127"/>
              <a:ext cx="4087368" cy="3471672"/>
            </a:xfrm>
            <a:prstGeom prst="rect">
              <a:avLst/>
            </a:prstGeom>
          </p:spPr>
        </p:pic>
      </p:grpSp>
      <p:grpSp>
        <p:nvGrpSpPr>
          <p:cNvPr id="61" name="グループ化 60">
            <a:extLst>
              <a:ext uri="{FF2B5EF4-FFF2-40B4-BE49-F238E27FC236}">
                <a16:creationId xmlns:a16="http://schemas.microsoft.com/office/drawing/2014/main" id="{BB6255EE-D2B0-4DAD-AF3D-D593EBC86E66}"/>
              </a:ext>
            </a:extLst>
          </p:cNvPr>
          <p:cNvGrpSpPr/>
          <p:nvPr userDrawn="1"/>
        </p:nvGrpSpPr>
        <p:grpSpPr>
          <a:xfrm>
            <a:off x="3607408" y="17029771"/>
            <a:ext cx="23025472" cy="3471672"/>
            <a:chOff x="32978128" y="8566127"/>
            <a:chExt cx="23025472" cy="3471672"/>
          </a:xfrm>
        </p:grpSpPr>
        <p:pic>
          <p:nvPicPr>
            <p:cNvPr id="62" name="図 61">
              <a:extLst>
                <a:ext uri="{FF2B5EF4-FFF2-40B4-BE49-F238E27FC236}">
                  <a16:creationId xmlns:a16="http://schemas.microsoft.com/office/drawing/2014/main" id="{6AD605CB-8880-47A9-A8E5-7B88DC5A8D7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8128" y="8566127"/>
              <a:ext cx="4087368" cy="3471672"/>
            </a:xfrm>
            <a:prstGeom prst="rect">
              <a:avLst/>
            </a:prstGeom>
          </p:spPr>
        </p:pic>
        <p:pic>
          <p:nvPicPr>
            <p:cNvPr id="63" name="図 62">
              <a:extLst>
                <a:ext uri="{FF2B5EF4-FFF2-40B4-BE49-F238E27FC236}">
                  <a16:creationId xmlns:a16="http://schemas.microsoft.com/office/drawing/2014/main" id="{3C110F3F-7DEA-4598-A24F-BA25AF989FB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0829" y="8566127"/>
              <a:ext cx="4087368" cy="3471672"/>
            </a:xfrm>
            <a:prstGeom prst="rect">
              <a:avLst/>
            </a:prstGeom>
          </p:spPr>
        </p:pic>
        <p:pic>
          <p:nvPicPr>
            <p:cNvPr id="64" name="図 63">
              <a:extLst>
                <a:ext uri="{FF2B5EF4-FFF2-40B4-BE49-F238E27FC236}">
                  <a16:creationId xmlns:a16="http://schemas.microsoft.com/office/drawing/2014/main" id="{48F9936E-6965-4F10-B68A-ED12D67B83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3530" y="8566127"/>
              <a:ext cx="4087368" cy="3471672"/>
            </a:xfrm>
            <a:prstGeom prst="rect">
              <a:avLst/>
            </a:prstGeom>
          </p:spPr>
        </p:pic>
        <p:pic>
          <p:nvPicPr>
            <p:cNvPr id="65" name="図 64">
              <a:extLst>
                <a:ext uri="{FF2B5EF4-FFF2-40B4-BE49-F238E27FC236}">
                  <a16:creationId xmlns:a16="http://schemas.microsoft.com/office/drawing/2014/main" id="{A5216069-EB3B-459F-8907-54D6FB2E10F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6232" y="8566127"/>
              <a:ext cx="4087368" cy="3471672"/>
            </a:xfrm>
            <a:prstGeom prst="rect">
              <a:avLst/>
            </a:prstGeom>
          </p:spPr>
        </p:pic>
      </p:grpSp>
      <p:grpSp>
        <p:nvGrpSpPr>
          <p:cNvPr id="66" name="グループ化 65">
            <a:extLst>
              <a:ext uri="{FF2B5EF4-FFF2-40B4-BE49-F238E27FC236}">
                <a16:creationId xmlns:a16="http://schemas.microsoft.com/office/drawing/2014/main" id="{67D0E108-2B5E-4C5C-BC10-E59FEBF34118}"/>
              </a:ext>
            </a:extLst>
          </p:cNvPr>
          <p:cNvGrpSpPr/>
          <p:nvPr userDrawn="1"/>
        </p:nvGrpSpPr>
        <p:grpSpPr>
          <a:xfrm>
            <a:off x="3607408" y="28208063"/>
            <a:ext cx="23025472" cy="3471672"/>
            <a:chOff x="32978128" y="8566127"/>
            <a:chExt cx="23025472" cy="3471672"/>
          </a:xfrm>
        </p:grpSpPr>
        <p:pic>
          <p:nvPicPr>
            <p:cNvPr id="67" name="図 66">
              <a:extLst>
                <a:ext uri="{FF2B5EF4-FFF2-40B4-BE49-F238E27FC236}">
                  <a16:creationId xmlns:a16="http://schemas.microsoft.com/office/drawing/2014/main" id="{2D4F7C65-1B27-4B21-BF29-81FCCC7ED74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8128" y="8566127"/>
              <a:ext cx="4087368" cy="3471672"/>
            </a:xfrm>
            <a:prstGeom prst="rect">
              <a:avLst/>
            </a:prstGeom>
          </p:spPr>
        </p:pic>
        <p:pic>
          <p:nvPicPr>
            <p:cNvPr id="68" name="図 67">
              <a:extLst>
                <a:ext uri="{FF2B5EF4-FFF2-40B4-BE49-F238E27FC236}">
                  <a16:creationId xmlns:a16="http://schemas.microsoft.com/office/drawing/2014/main" id="{9FE1718D-8B4C-4E4B-A1A2-DACB8DD30FD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0829" y="8566127"/>
              <a:ext cx="4087368" cy="3471672"/>
            </a:xfrm>
            <a:prstGeom prst="rect">
              <a:avLst/>
            </a:prstGeom>
          </p:spPr>
        </p:pic>
        <p:pic>
          <p:nvPicPr>
            <p:cNvPr id="69" name="図 68">
              <a:extLst>
                <a:ext uri="{FF2B5EF4-FFF2-40B4-BE49-F238E27FC236}">
                  <a16:creationId xmlns:a16="http://schemas.microsoft.com/office/drawing/2014/main" id="{A91E7E17-D048-4169-98A9-BDF8026F224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3530" y="8566127"/>
              <a:ext cx="4087368" cy="3471672"/>
            </a:xfrm>
            <a:prstGeom prst="rect">
              <a:avLst/>
            </a:prstGeom>
          </p:spPr>
        </p:pic>
        <p:pic>
          <p:nvPicPr>
            <p:cNvPr id="70" name="図 69">
              <a:extLst>
                <a:ext uri="{FF2B5EF4-FFF2-40B4-BE49-F238E27FC236}">
                  <a16:creationId xmlns:a16="http://schemas.microsoft.com/office/drawing/2014/main" id="{5C8A37AB-6DDD-41BD-967B-ACF5D8C005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6232" y="8566127"/>
              <a:ext cx="4087368" cy="3471672"/>
            </a:xfrm>
            <a:prstGeom prst="rect">
              <a:avLst/>
            </a:prstGeom>
          </p:spPr>
        </p:pic>
      </p:grpSp>
      <p:grpSp>
        <p:nvGrpSpPr>
          <p:cNvPr id="71" name="グループ化 70">
            <a:extLst>
              <a:ext uri="{FF2B5EF4-FFF2-40B4-BE49-F238E27FC236}">
                <a16:creationId xmlns:a16="http://schemas.microsoft.com/office/drawing/2014/main" id="{B9016700-28A4-47EA-82BB-EA33BD9F895E}"/>
              </a:ext>
            </a:extLst>
          </p:cNvPr>
          <p:cNvGrpSpPr/>
          <p:nvPr userDrawn="1"/>
        </p:nvGrpSpPr>
        <p:grpSpPr>
          <a:xfrm>
            <a:off x="3607408" y="39386353"/>
            <a:ext cx="23025472" cy="3471672"/>
            <a:chOff x="32978128" y="8566127"/>
            <a:chExt cx="23025472" cy="3471672"/>
          </a:xfrm>
        </p:grpSpPr>
        <p:pic>
          <p:nvPicPr>
            <p:cNvPr id="75" name="図 74">
              <a:extLst>
                <a:ext uri="{FF2B5EF4-FFF2-40B4-BE49-F238E27FC236}">
                  <a16:creationId xmlns:a16="http://schemas.microsoft.com/office/drawing/2014/main" id="{CCC6ADE8-BDB5-41EC-84A4-1D2B6A53A44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978128" y="8566127"/>
              <a:ext cx="4087368" cy="3471672"/>
            </a:xfrm>
            <a:prstGeom prst="rect">
              <a:avLst/>
            </a:prstGeom>
          </p:spPr>
        </p:pic>
        <p:pic>
          <p:nvPicPr>
            <p:cNvPr id="76" name="図 75">
              <a:extLst>
                <a:ext uri="{FF2B5EF4-FFF2-40B4-BE49-F238E27FC236}">
                  <a16:creationId xmlns:a16="http://schemas.microsoft.com/office/drawing/2014/main" id="{65414476-8E3E-433D-9A95-FF6351EC906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290829" y="8566127"/>
              <a:ext cx="4087368" cy="3471672"/>
            </a:xfrm>
            <a:prstGeom prst="rect">
              <a:avLst/>
            </a:prstGeom>
          </p:spPr>
        </p:pic>
        <p:pic>
          <p:nvPicPr>
            <p:cNvPr id="77" name="図 76">
              <a:extLst>
                <a:ext uri="{FF2B5EF4-FFF2-40B4-BE49-F238E27FC236}">
                  <a16:creationId xmlns:a16="http://schemas.microsoft.com/office/drawing/2014/main" id="{AF3A2CDF-E073-4164-B445-B07C822C12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03530" y="8566127"/>
              <a:ext cx="4087368" cy="3471672"/>
            </a:xfrm>
            <a:prstGeom prst="rect">
              <a:avLst/>
            </a:prstGeom>
          </p:spPr>
        </p:pic>
        <p:pic>
          <p:nvPicPr>
            <p:cNvPr id="79" name="図 78">
              <a:extLst>
                <a:ext uri="{FF2B5EF4-FFF2-40B4-BE49-F238E27FC236}">
                  <a16:creationId xmlns:a16="http://schemas.microsoft.com/office/drawing/2014/main" id="{6487C701-8699-46F7-99BF-D0A5EE9FA11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16232" y="8566127"/>
              <a:ext cx="4087368" cy="3471672"/>
            </a:xfrm>
            <a:prstGeom prst="rect">
              <a:avLst/>
            </a:prstGeom>
          </p:spPr>
        </p:pic>
      </p:grpSp>
      <p:grpSp>
        <p:nvGrpSpPr>
          <p:cNvPr id="33" name="グループ化 32">
            <a:extLst>
              <a:ext uri="{FF2B5EF4-FFF2-40B4-BE49-F238E27FC236}">
                <a16:creationId xmlns:a16="http://schemas.microsoft.com/office/drawing/2014/main" id="{E1D8AAF4-BC31-41A2-AE20-07D4894B49BB}"/>
              </a:ext>
            </a:extLst>
          </p:cNvPr>
          <p:cNvGrpSpPr/>
          <p:nvPr userDrawn="1"/>
        </p:nvGrpSpPr>
        <p:grpSpPr>
          <a:xfrm>
            <a:off x="6763759" y="11440625"/>
            <a:ext cx="16712770" cy="3471672"/>
            <a:chOff x="37057600" y="13308695"/>
            <a:chExt cx="16712770" cy="3471672"/>
          </a:xfrm>
        </p:grpSpPr>
        <p:pic>
          <p:nvPicPr>
            <p:cNvPr id="97" name="図 96">
              <a:extLst>
                <a:ext uri="{FF2B5EF4-FFF2-40B4-BE49-F238E27FC236}">
                  <a16:creationId xmlns:a16="http://schemas.microsoft.com/office/drawing/2014/main" id="{DFFCF5A9-7923-41B1-B0D7-5755E880336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57600" y="13308695"/>
              <a:ext cx="4087368" cy="3471672"/>
            </a:xfrm>
            <a:prstGeom prst="rect">
              <a:avLst/>
            </a:prstGeom>
          </p:spPr>
        </p:pic>
        <p:pic>
          <p:nvPicPr>
            <p:cNvPr id="98" name="図 97">
              <a:extLst>
                <a:ext uri="{FF2B5EF4-FFF2-40B4-BE49-F238E27FC236}">
                  <a16:creationId xmlns:a16="http://schemas.microsoft.com/office/drawing/2014/main" id="{64C3EEA2-6305-43F0-8D13-ADB6C94C11A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0301" y="13308695"/>
              <a:ext cx="4087368" cy="3471672"/>
            </a:xfrm>
            <a:prstGeom prst="rect">
              <a:avLst/>
            </a:prstGeom>
          </p:spPr>
        </p:pic>
        <p:pic>
          <p:nvPicPr>
            <p:cNvPr id="99" name="図 98">
              <a:extLst>
                <a:ext uri="{FF2B5EF4-FFF2-40B4-BE49-F238E27FC236}">
                  <a16:creationId xmlns:a16="http://schemas.microsoft.com/office/drawing/2014/main" id="{97DD8C94-E9F0-4B9F-B0EC-12543B0DA17C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3002" y="13308695"/>
              <a:ext cx="4087368" cy="3471672"/>
            </a:xfrm>
            <a:prstGeom prst="rect">
              <a:avLst/>
            </a:prstGeom>
          </p:spPr>
        </p:pic>
      </p:grpSp>
      <p:grpSp>
        <p:nvGrpSpPr>
          <p:cNvPr id="101" name="グループ化 100">
            <a:extLst>
              <a:ext uri="{FF2B5EF4-FFF2-40B4-BE49-F238E27FC236}">
                <a16:creationId xmlns:a16="http://schemas.microsoft.com/office/drawing/2014/main" id="{6B658470-0354-4847-BB27-1F14CD1E8700}"/>
              </a:ext>
            </a:extLst>
          </p:cNvPr>
          <p:cNvGrpSpPr/>
          <p:nvPr userDrawn="1"/>
        </p:nvGrpSpPr>
        <p:grpSpPr>
          <a:xfrm>
            <a:off x="6763759" y="22618917"/>
            <a:ext cx="16712770" cy="3471672"/>
            <a:chOff x="37057600" y="13308695"/>
            <a:chExt cx="16712770" cy="3471672"/>
          </a:xfrm>
        </p:grpSpPr>
        <p:pic>
          <p:nvPicPr>
            <p:cNvPr id="102" name="図 101">
              <a:extLst>
                <a:ext uri="{FF2B5EF4-FFF2-40B4-BE49-F238E27FC236}">
                  <a16:creationId xmlns:a16="http://schemas.microsoft.com/office/drawing/2014/main" id="{FE6A8CC8-63E4-42B8-B715-49746CA23D8A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57600" y="13308695"/>
              <a:ext cx="4087368" cy="3471672"/>
            </a:xfrm>
            <a:prstGeom prst="rect">
              <a:avLst/>
            </a:prstGeom>
          </p:spPr>
        </p:pic>
        <p:pic>
          <p:nvPicPr>
            <p:cNvPr id="103" name="図 102">
              <a:extLst>
                <a:ext uri="{FF2B5EF4-FFF2-40B4-BE49-F238E27FC236}">
                  <a16:creationId xmlns:a16="http://schemas.microsoft.com/office/drawing/2014/main" id="{B392BFB9-7B6A-4BF9-972D-06C5AE81B25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0301" y="13308695"/>
              <a:ext cx="4087368" cy="3471672"/>
            </a:xfrm>
            <a:prstGeom prst="rect">
              <a:avLst/>
            </a:prstGeom>
          </p:spPr>
        </p:pic>
        <p:pic>
          <p:nvPicPr>
            <p:cNvPr id="104" name="図 103">
              <a:extLst>
                <a:ext uri="{FF2B5EF4-FFF2-40B4-BE49-F238E27FC236}">
                  <a16:creationId xmlns:a16="http://schemas.microsoft.com/office/drawing/2014/main" id="{8E1AF563-E657-4FF7-B261-DE3A488A9D3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3002" y="13308695"/>
              <a:ext cx="4087368" cy="3471672"/>
            </a:xfrm>
            <a:prstGeom prst="rect">
              <a:avLst/>
            </a:prstGeom>
          </p:spPr>
        </p:pic>
      </p:grpSp>
      <p:grpSp>
        <p:nvGrpSpPr>
          <p:cNvPr id="105" name="グループ化 104">
            <a:extLst>
              <a:ext uri="{FF2B5EF4-FFF2-40B4-BE49-F238E27FC236}">
                <a16:creationId xmlns:a16="http://schemas.microsoft.com/office/drawing/2014/main" id="{54334F4C-30FA-4612-94EF-B39A7A7E8DF9}"/>
              </a:ext>
            </a:extLst>
          </p:cNvPr>
          <p:cNvGrpSpPr/>
          <p:nvPr userDrawn="1"/>
        </p:nvGrpSpPr>
        <p:grpSpPr>
          <a:xfrm>
            <a:off x="6763759" y="33797209"/>
            <a:ext cx="16712770" cy="3471672"/>
            <a:chOff x="37057600" y="13308695"/>
            <a:chExt cx="16712770" cy="3471672"/>
          </a:xfrm>
        </p:grpSpPr>
        <p:pic>
          <p:nvPicPr>
            <p:cNvPr id="106" name="図 105">
              <a:extLst>
                <a:ext uri="{FF2B5EF4-FFF2-40B4-BE49-F238E27FC236}">
                  <a16:creationId xmlns:a16="http://schemas.microsoft.com/office/drawing/2014/main" id="{6B97FA16-F7BC-4673-959E-62201D6E5098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057600" y="13308695"/>
              <a:ext cx="4087368" cy="3471672"/>
            </a:xfrm>
            <a:prstGeom prst="rect">
              <a:avLst/>
            </a:prstGeom>
          </p:spPr>
        </p:pic>
        <p:pic>
          <p:nvPicPr>
            <p:cNvPr id="107" name="図 106">
              <a:extLst>
                <a:ext uri="{FF2B5EF4-FFF2-40B4-BE49-F238E27FC236}">
                  <a16:creationId xmlns:a16="http://schemas.microsoft.com/office/drawing/2014/main" id="{D61C07B9-1B0D-4AF9-9A68-DE3E132719D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70301" y="13308695"/>
              <a:ext cx="4087368" cy="3471672"/>
            </a:xfrm>
            <a:prstGeom prst="rect">
              <a:avLst/>
            </a:prstGeom>
          </p:spPr>
        </p:pic>
        <p:pic>
          <p:nvPicPr>
            <p:cNvPr id="108" name="図 107">
              <a:extLst>
                <a:ext uri="{FF2B5EF4-FFF2-40B4-BE49-F238E27FC236}">
                  <a16:creationId xmlns:a16="http://schemas.microsoft.com/office/drawing/2014/main" id="{6D7EF48B-5AB5-4174-9F0D-7EE8A77D355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683002" y="13308695"/>
              <a:ext cx="4087368" cy="3471672"/>
            </a:xfrm>
            <a:prstGeom prst="rect">
              <a:avLst/>
            </a:prstGeom>
          </p:spPr>
        </p:pic>
      </p:grp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48BFA3A4-A37A-4ADB-AE97-087765710356}"/>
              </a:ext>
            </a:extLst>
          </p:cNvPr>
          <p:cNvSpPr/>
          <p:nvPr userDrawn="1"/>
        </p:nvSpPr>
        <p:spPr bwMode="auto">
          <a:xfrm>
            <a:off x="0" y="4232907"/>
            <a:ext cx="30240288" cy="41717729"/>
          </a:xfrm>
          <a:prstGeom prst="rect">
            <a:avLst/>
          </a:prstGeom>
          <a:solidFill>
            <a:srgbClr val="FFFFFF">
              <a:alpha val="85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335" tIns="45667" rIns="91335" bIns="45667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696077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buNone/>
              <a:tabLst/>
            </a:pPr>
            <a:endParaRPr kumimoji="0" lang="ja-JP" altLang="en-US" sz="2797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-128"/>
            </a:endParaRPr>
          </a:p>
        </p:txBody>
      </p:sp>
      <p:pic>
        <p:nvPicPr>
          <p:cNvPr id="8" name="図 7">
            <a:extLst>
              <a:ext uri="{FF2B5EF4-FFF2-40B4-BE49-F238E27FC236}">
                <a16:creationId xmlns:a16="http://schemas.microsoft.com/office/drawing/2014/main" id="{11B549C2-F310-4BAD-854E-9718CAB7F89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62" y="28543"/>
            <a:ext cx="30289500" cy="302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748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3024012" rtl="0" eaLnBrk="1" latinLnBrk="0" hangingPunct="1">
        <a:lnSpc>
          <a:spcPct val="90000"/>
        </a:lnSpc>
        <a:spcBef>
          <a:spcPct val="0"/>
        </a:spcBef>
        <a:buNone/>
        <a:defRPr kumimoji="1" sz="1455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56003" indent="-756003" algn="l" defTabSz="3024012" rtl="0" eaLnBrk="1" latinLnBrk="0" hangingPunct="1">
        <a:lnSpc>
          <a:spcPct val="90000"/>
        </a:lnSpc>
        <a:spcBef>
          <a:spcPts val="3307"/>
        </a:spcBef>
        <a:buFont typeface="Arial" panose="020B0604020202020204" pitchFamily="34" charset="0"/>
        <a:buChar char="•"/>
        <a:defRPr kumimoji="1" sz="9260" kern="1200">
          <a:solidFill>
            <a:schemeClr val="tx1"/>
          </a:solidFill>
          <a:latin typeface="+mn-lt"/>
          <a:ea typeface="+mn-ea"/>
          <a:cs typeface="+mn-cs"/>
        </a:defRPr>
      </a:lvl1pPr>
      <a:lvl2pPr marL="2268009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7937" kern="1200">
          <a:solidFill>
            <a:schemeClr val="tx1"/>
          </a:solidFill>
          <a:latin typeface="+mn-lt"/>
          <a:ea typeface="+mn-ea"/>
          <a:cs typeface="+mn-cs"/>
        </a:defRPr>
      </a:lvl2pPr>
      <a:lvl3pPr marL="3780015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6614" kern="1200">
          <a:solidFill>
            <a:schemeClr val="tx1"/>
          </a:solidFill>
          <a:latin typeface="+mn-lt"/>
          <a:ea typeface="+mn-ea"/>
          <a:cs typeface="+mn-cs"/>
        </a:defRPr>
      </a:lvl3pPr>
      <a:lvl4pPr marL="5292021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804028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8316034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828040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1340046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852052" indent="-756003" algn="l" defTabSz="3024012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1pPr>
      <a:lvl2pPr marL="1512006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2pPr>
      <a:lvl3pPr marL="3024012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3pPr>
      <a:lvl4pPr marL="4536018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4pPr>
      <a:lvl5pPr marL="6048024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5pPr>
      <a:lvl6pPr marL="7560031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6pPr>
      <a:lvl7pPr marL="9072037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7pPr>
      <a:lvl8pPr marL="10584043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8pPr>
      <a:lvl9pPr marL="12096049" algn="l" defTabSz="3024012" rtl="0" eaLnBrk="1" latinLnBrk="0" hangingPunct="1">
        <a:defRPr kumimoji="1" sz="595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hyperlink" Target="https://pxhere.com/ja/photo/82300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図 9">
            <a:extLst>
              <a:ext uri="{FF2B5EF4-FFF2-40B4-BE49-F238E27FC236}">
                <a16:creationId xmlns:a16="http://schemas.microsoft.com/office/drawing/2014/main" id="{DF8E7B7A-CDBB-4554-955B-E1524CB806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6348021" y="15750820"/>
            <a:ext cx="11430000" cy="7620000"/>
          </a:xfrm>
          <a:prstGeom prst="rect">
            <a:avLst/>
          </a:prstGeom>
        </p:spPr>
      </p:pic>
      <p:sp>
        <p:nvSpPr>
          <p:cNvPr id="5" name="AutoShape 39">
            <a:extLst>
              <a:ext uri="{FF2B5EF4-FFF2-40B4-BE49-F238E27FC236}">
                <a16:creationId xmlns:a16="http://schemas.microsoft.com/office/drawing/2014/main" id="{F70B6F2E-6093-49C2-A8ED-750ADE0F2D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8584" y="4377040"/>
            <a:ext cx="28213422" cy="3967466"/>
          </a:xfrm>
          <a:prstGeom prst="roundRect">
            <a:avLst>
              <a:gd name="adj" fmla="val 2884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lIns="117331" tIns="58666" rIns="117331" bIns="58666" anchor="ctr"/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150938" indent="-4429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771650" indent="-354013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479675" indent="-354013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3189288" indent="-355600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6464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41036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5608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5018088" indent="-355600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ja-JP" altLang="en-US" sz="2618" b="0">
                <a:solidFill>
                  <a:schemeClr val="bg1"/>
                </a:solidFill>
              </a:rPr>
              <a:t>　</a:t>
            </a:r>
          </a:p>
        </p:txBody>
      </p:sp>
      <p:sp>
        <p:nvSpPr>
          <p:cNvPr id="6" name="AutoShape 11">
            <a:extLst>
              <a:ext uri="{FF2B5EF4-FFF2-40B4-BE49-F238E27FC236}">
                <a16:creationId xmlns:a16="http://schemas.microsoft.com/office/drawing/2014/main" id="{FC950A9F-C283-4633-A310-27EDDBD80A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6576" y="8560531"/>
            <a:ext cx="13419558" cy="103627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r>
              <a:rPr lang="ja-JP" altLang="en-US" sz="2337" b="0" dirty="0"/>
              <a:t>　</a:t>
            </a:r>
          </a:p>
        </p:txBody>
      </p:sp>
      <p:sp>
        <p:nvSpPr>
          <p:cNvPr id="7" name="Text Box 15">
            <a:extLst>
              <a:ext uri="{FF2B5EF4-FFF2-40B4-BE49-F238E27FC236}">
                <a16:creationId xmlns:a16="http://schemas.microsoft.com/office/drawing/2014/main" id="{3331ACA6-6776-415A-B79F-DD92F16269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70647" y="4729371"/>
            <a:ext cx="2724802" cy="1108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25" tIns="46194" rIns="91925" bIns="46194">
            <a:spAutoFit/>
          </a:bodyPr>
          <a:lstStyle>
            <a:lvl1pPr defTabSz="696913" eaLnBrk="0" hangingPunct="0">
              <a:spcBef>
                <a:spcPts val="475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3530"/>
              </a:spcBef>
              <a:buClrTx/>
            </a:pPr>
            <a:r>
              <a:rPr lang="ja-JP" altLang="ja-JP" sz="6600" dirty="0">
                <a:solidFill>
                  <a:srgbClr val="401E25"/>
                </a:solidFill>
              </a:rPr>
              <a:t>演題名</a:t>
            </a:r>
          </a:p>
        </p:txBody>
      </p:sp>
      <p:sp>
        <p:nvSpPr>
          <p:cNvPr id="19" name="Text Box 16">
            <a:extLst>
              <a:ext uri="{FF2B5EF4-FFF2-40B4-BE49-F238E27FC236}">
                <a16:creationId xmlns:a16="http://schemas.microsoft.com/office/drawing/2014/main" id="{0BA807C7-DF2C-4B51-9DC6-CC8E327AA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31112" y="6884956"/>
            <a:ext cx="1211567" cy="70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25" tIns="46194" rIns="91925" bIns="46194">
            <a:spAutoFit/>
          </a:bodyPr>
          <a:lstStyle>
            <a:lvl1pPr defTabSz="696913" eaLnBrk="0" hangingPunct="0">
              <a:spcBef>
                <a:spcPts val="475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2244"/>
              </a:spcBef>
              <a:buClrTx/>
              <a:defRPr/>
            </a:pPr>
            <a:r>
              <a:rPr lang="ja-JP" altLang="ja-JP" sz="4000" dirty="0">
                <a:solidFill>
                  <a:schemeClr val="tx1"/>
                </a:solidFill>
              </a:rPr>
              <a:t>所属</a:t>
            </a:r>
          </a:p>
        </p:txBody>
      </p:sp>
      <p:sp>
        <p:nvSpPr>
          <p:cNvPr id="21" name="Text Box 17">
            <a:extLst>
              <a:ext uri="{FF2B5EF4-FFF2-40B4-BE49-F238E27FC236}">
                <a16:creationId xmlns:a16="http://schemas.microsoft.com/office/drawing/2014/main" id="{D63926F0-C543-4EB1-A307-D5E5259E60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84993" y="5970777"/>
            <a:ext cx="5656694" cy="7088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925" tIns="46194" rIns="91925" bIns="46194">
            <a:spAutoFit/>
          </a:bodyPr>
          <a:lstStyle>
            <a:lvl1pPr defTabSz="696913" eaLnBrk="0" hangingPunct="0">
              <a:spcBef>
                <a:spcPts val="475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tabLst>
                <a:tab pos="0" algn="l"/>
                <a:tab pos="693738" algn="l"/>
                <a:tab pos="1390650" algn="l"/>
                <a:tab pos="2085975" algn="l"/>
                <a:tab pos="2782888" algn="l"/>
                <a:tab pos="3478213" algn="l"/>
                <a:tab pos="4175125" algn="l"/>
                <a:tab pos="4872038" algn="l"/>
                <a:tab pos="5567363" algn="l"/>
                <a:tab pos="6264275" algn="l"/>
                <a:tab pos="6959600" algn="l"/>
                <a:tab pos="7656513" algn="l"/>
                <a:tab pos="8353425" algn="l"/>
                <a:tab pos="9048750" algn="l"/>
                <a:tab pos="9745663" algn="l"/>
                <a:tab pos="10440988" algn="l"/>
                <a:tab pos="11137900" algn="l"/>
                <a:tab pos="11834813" algn="l"/>
                <a:tab pos="12530138" algn="l"/>
                <a:tab pos="13227050" algn="l"/>
                <a:tab pos="13922375" algn="l"/>
              </a:tabLst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ts val="2244"/>
              </a:spcBef>
              <a:buClrTx/>
              <a:defRPr/>
            </a:pPr>
            <a:r>
              <a:rPr lang="ja-JP" altLang="ja-JP" sz="4000" dirty="0">
                <a:solidFill>
                  <a:schemeClr val="tx1"/>
                </a:solidFill>
              </a:rPr>
              <a:t>筆頭演者名，共同演者名</a:t>
            </a:r>
          </a:p>
        </p:txBody>
      </p:sp>
      <p:sp>
        <p:nvSpPr>
          <p:cNvPr id="23" name="Text Box 39">
            <a:extLst>
              <a:ext uri="{FF2B5EF4-FFF2-40B4-BE49-F238E27FC236}">
                <a16:creationId xmlns:a16="http://schemas.microsoft.com/office/drawing/2014/main" id="{2D015E29-38D5-4D37-9254-EBCF2411BA7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63615" y="4729371"/>
            <a:ext cx="6496772" cy="11341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17331" tIns="58666" rIns="117331" bIns="58666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6600" dirty="0">
                <a:solidFill>
                  <a:schemeClr val="tx1"/>
                </a:solidFill>
              </a:rPr>
              <a:t>プログラム番号</a:t>
            </a:r>
          </a:p>
        </p:txBody>
      </p:sp>
      <p:sp>
        <p:nvSpPr>
          <p:cNvPr id="25" name="Text Box 47">
            <a:extLst>
              <a:ext uri="{FF2B5EF4-FFF2-40B4-BE49-F238E27FC236}">
                <a16:creationId xmlns:a16="http://schemas.microsoft.com/office/drawing/2014/main" id="{F6D04C49-C0A5-4E5C-922F-4807182212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26474" y="10272665"/>
            <a:ext cx="12804335" cy="34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ここにテキストを貼り付けて下さい。</a:t>
            </a:r>
            <a:endParaRPr lang="ja-JP" altLang="en-US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バーの色や高さなどレイアウトは自由にご作成ください。</a:t>
            </a:r>
          </a:p>
          <a:p>
            <a:pPr eaLnBrk="1" hangingPunct="1">
              <a:spcBef>
                <a:spcPct val="0"/>
              </a:spcBef>
            </a:pPr>
            <a:endParaRPr lang="en-US" altLang="ja-JP" sz="36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endParaRPr lang="en-US" altLang="ja-JP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推奨フォント：</a:t>
            </a:r>
            <a:r>
              <a:rPr lang="en-US" altLang="ja-JP" sz="3600" b="0" dirty="0">
                <a:latin typeface="+mn-ea"/>
                <a:ea typeface="+mn-ea"/>
              </a:rPr>
              <a:t>MS</a:t>
            </a:r>
            <a:r>
              <a:rPr lang="ja-JP" altLang="en-US" sz="3600" b="0" dirty="0">
                <a:latin typeface="+mn-ea"/>
                <a:ea typeface="+mn-ea"/>
              </a:rPr>
              <a:t>明朝、</a:t>
            </a:r>
            <a:r>
              <a:rPr lang="en-US" altLang="ja-JP" sz="3600" b="0" dirty="0">
                <a:latin typeface="+mn-ea"/>
                <a:ea typeface="+mn-ea"/>
              </a:rPr>
              <a:t>MSP</a:t>
            </a:r>
            <a:r>
              <a:rPr lang="ja-JP" altLang="en-US" sz="3600" b="0" dirty="0">
                <a:latin typeface="+mn-ea"/>
                <a:ea typeface="+mn-ea"/>
              </a:rPr>
              <a:t>明朝、</a:t>
            </a:r>
            <a:r>
              <a:rPr lang="en-US" altLang="ja-JP" sz="3600" b="0" dirty="0">
                <a:latin typeface="+mn-ea"/>
                <a:ea typeface="+mn-ea"/>
              </a:rPr>
              <a:t>MS</a:t>
            </a:r>
            <a:r>
              <a:rPr lang="ja-JP" altLang="ja-JP" sz="3600" b="0" dirty="0">
                <a:latin typeface="+mn-ea"/>
                <a:ea typeface="+mn-ea"/>
              </a:rPr>
              <a:t>ゴシック</a:t>
            </a:r>
            <a:r>
              <a:rPr lang="ja-JP" altLang="en-US" sz="3600" b="0" dirty="0">
                <a:latin typeface="+mn-ea"/>
                <a:ea typeface="+mn-ea"/>
              </a:rPr>
              <a:t>、</a:t>
            </a:r>
            <a:r>
              <a:rPr lang="en-US" altLang="ja-JP" sz="3600" b="0" dirty="0">
                <a:latin typeface="+mn-ea"/>
                <a:ea typeface="+mn-ea"/>
              </a:rPr>
              <a:t>MSP</a:t>
            </a:r>
            <a:r>
              <a:rPr lang="ja-JP" altLang="ja-JP" sz="3600" b="0" dirty="0">
                <a:latin typeface="+mn-ea"/>
                <a:ea typeface="+mn-ea"/>
              </a:rPr>
              <a:t>ゴシック</a:t>
            </a:r>
            <a:r>
              <a:rPr lang="ja-JP" altLang="en-US" sz="3600" b="0" dirty="0">
                <a:latin typeface="+mn-ea"/>
                <a:ea typeface="+mn-ea"/>
              </a:rPr>
              <a:t>、</a:t>
            </a:r>
            <a:r>
              <a:rPr lang="en-US" altLang="ja-JP" sz="3600" b="0" dirty="0">
                <a:latin typeface="+mn-ea"/>
                <a:ea typeface="+mn-ea"/>
              </a:rPr>
              <a:t>Arial</a:t>
            </a:r>
            <a:endParaRPr lang="ja-JP" altLang="en-US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</a:rPr>
              <a:t>推奨</a:t>
            </a:r>
            <a:r>
              <a:rPr lang="ja-JP" altLang="en-US" sz="3600" b="0" dirty="0">
                <a:latin typeface="+mn-ea"/>
              </a:rPr>
              <a:t>サイズ</a:t>
            </a:r>
            <a:r>
              <a:rPr lang="ja-JP" altLang="ja-JP" sz="3600" b="0" dirty="0">
                <a:latin typeface="+mn-ea"/>
              </a:rPr>
              <a:t>：</a:t>
            </a:r>
            <a:r>
              <a:rPr lang="en-US" altLang="ja-JP" sz="3600" b="0" dirty="0">
                <a:latin typeface="+mn-ea"/>
              </a:rPr>
              <a:t>30pt</a:t>
            </a:r>
            <a:r>
              <a:rPr lang="ja-JP" altLang="en-US" sz="3600" b="0" dirty="0">
                <a:latin typeface="+mn-ea"/>
              </a:rPr>
              <a:t>程度をお勧めします。</a:t>
            </a:r>
          </a:p>
        </p:txBody>
      </p:sp>
      <p:sp>
        <p:nvSpPr>
          <p:cNvPr id="27" name="Text Box 48">
            <a:extLst>
              <a:ext uri="{FF2B5EF4-FFF2-40B4-BE49-F238E27FC236}">
                <a16:creationId xmlns:a16="http://schemas.microsoft.com/office/drawing/2014/main" id="{0F9E1A47-6AAE-4579-9ECE-1A40183AFF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74" y="8657542"/>
            <a:ext cx="2030901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>
                <a:solidFill>
                  <a:schemeClr val="tx1"/>
                </a:solidFill>
              </a:rPr>
              <a:t>目　的</a:t>
            </a:r>
          </a:p>
        </p:txBody>
      </p:sp>
      <p:sp>
        <p:nvSpPr>
          <p:cNvPr id="29" name="AutoShape 58">
            <a:extLst>
              <a:ext uri="{FF2B5EF4-FFF2-40B4-BE49-F238E27FC236}">
                <a16:creationId xmlns:a16="http://schemas.microsoft.com/office/drawing/2014/main" id="{D5F9ED24-A1D5-4DB3-A903-E264A1EC9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32900" y="15786099"/>
            <a:ext cx="13183075" cy="1036270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endParaRPr lang="ja-JP" altLang="en-US" sz="2337" b="0"/>
          </a:p>
        </p:txBody>
      </p:sp>
      <p:sp>
        <p:nvSpPr>
          <p:cNvPr id="31" name="Text Box 59">
            <a:extLst>
              <a:ext uri="{FF2B5EF4-FFF2-40B4-BE49-F238E27FC236}">
                <a16:creationId xmlns:a16="http://schemas.microsoft.com/office/drawing/2014/main" id="{44831784-36ED-4A35-92B2-27BB5880A2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2574" y="15834660"/>
            <a:ext cx="2030901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>
                <a:solidFill>
                  <a:schemeClr val="tx1"/>
                </a:solidFill>
              </a:rPr>
              <a:t>方　法</a:t>
            </a:r>
          </a:p>
        </p:txBody>
      </p:sp>
      <p:sp>
        <p:nvSpPr>
          <p:cNvPr id="33" name="AutoShape 61">
            <a:extLst>
              <a:ext uri="{FF2B5EF4-FFF2-40B4-BE49-F238E27FC236}">
                <a16:creationId xmlns:a16="http://schemas.microsoft.com/office/drawing/2014/main" id="{39C6925E-1D65-4D2B-AA7D-C63E6FD47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976128" y="8560531"/>
            <a:ext cx="14313921" cy="108571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endParaRPr lang="ja-JP" altLang="en-US" sz="2337" b="0"/>
          </a:p>
        </p:txBody>
      </p:sp>
      <p:sp>
        <p:nvSpPr>
          <p:cNvPr id="35" name="Text Box 62">
            <a:extLst>
              <a:ext uri="{FF2B5EF4-FFF2-40B4-BE49-F238E27FC236}">
                <a16:creationId xmlns:a16="http://schemas.microsoft.com/office/drawing/2014/main" id="{E115A793-5136-4048-B4BE-A11393E6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840224" y="8657542"/>
            <a:ext cx="6218774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>
                <a:solidFill>
                  <a:schemeClr val="tx1"/>
                </a:solidFill>
              </a:rPr>
              <a:t>結果　　　　　　</a:t>
            </a:r>
          </a:p>
        </p:txBody>
      </p:sp>
      <p:sp>
        <p:nvSpPr>
          <p:cNvPr id="37" name="Text Box 81">
            <a:extLst>
              <a:ext uri="{FF2B5EF4-FFF2-40B4-BE49-F238E27FC236}">
                <a16:creationId xmlns:a16="http://schemas.microsoft.com/office/drawing/2014/main" id="{AA5D7B3D-4E53-44BD-AC62-46CC4FE85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91329" y="16601744"/>
            <a:ext cx="4580442" cy="1315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</a:pPr>
            <a:r>
              <a:rPr lang="en-US" altLang="ja-JP" sz="7947" i="1" dirty="0">
                <a:solidFill>
                  <a:schemeClr val="bg1"/>
                </a:solidFill>
              </a:rPr>
              <a:t>Sample</a:t>
            </a:r>
          </a:p>
        </p:txBody>
      </p:sp>
      <p:pic>
        <p:nvPicPr>
          <p:cNvPr id="45" name="Picture 42" descr="C:\Users\tanaka_hi\AppData\Local\Microsoft\Windows\Temporary Internet Files\Content.IE5\I9USTIUH\20140721003239[1].png">
            <a:extLst>
              <a:ext uri="{FF2B5EF4-FFF2-40B4-BE49-F238E27FC236}">
                <a16:creationId xmlns:a16="http://schemas.microsoft.com/office/drawing/2014/main" id="{A720AB30-B5B9-4945-8069-4F87F0A3C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0292" y="22823711"/>
            <a:ext cx="11956700" cy="7487883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7" name="Text Box 39">
            <a:extLst>
              <a:ext uri="{FF2B5EF4-FFF2-40B4-BE49-F238E27FC236}">
                <a16:creationId xmlns:a16="http://schemas.microsoft.com/office/drawing/2014/main" id="{3D4453BD-8748-461F-9F67-B50736F084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6671" y="4729371"/>
            <a:ext cx="3515847" cy="31830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117331" tIns="58666" rIns="117331" bIns="58666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6638" dirty="0">
                <a:solidFill>
                  <a:schemeClr val="tx1"/>
                </a:solidFill>
              </a:rPr>
              <a:t>筆頭</a:t>
            </a:r>
            <a:endParaRPr lang="en-US" altLang="ja-JP" sz="6638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ja-JP" altLang="en-US" sz="6638" dirty="0">
                <a:solidFill>
                  <a:schemeClr val="tx1"/>
                </a:solidFill>
              </a:rPr>
              <a:t>演者</a:t>
            </a:r>
            <a:endParaRPr lang="en-US" altLang="ja-JP" sz="6638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ja-JP" altLang="en-US" sz="6638" dirty="0">
                <a:solidFill>
                  <a:schemeClr val="tx1"/>
                </a:solidFill>
              </a:rPr>
              <a:t>顔写真</a:t>
            </a:r>
          </a:p>
        </p:txBody>
      </p:sp>
      <p:sp>
        <p:nvSpPr>
          <p:cNvPr id="49" name="Text Box 48">
            <a:extLst>
              <a:ext uri="{FF2B5EF4-FFF2-40B4-BE49-F238E27FC236}">
                <a16:creationId xmlns:a16="http://schemas.microsoft.com/office/drawing/2014/main" id="{76EA7E87-710F-4D9B-9798-7DB1CF0AE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92234" y="43417999"/>
            <a:ext cx="11242750" cy="367743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3600" dirty="0">
                <a:solidFill>
                  <a:schemeClr val="tx1"/>
                </a:solidFill>
              </a:rPr>
              <a:t>下記を必ず記入願います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ja-JP" sz="3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ja-JP" sz="3600" dirty="0">
                <a:solidFill>
                  <a:schemeClr val="tx1"/>
                </a:solidFill>
              </a:rPr>
              <a:t>COI</a:t>
            </a:r>
            <a:r>
              <a:rPr lang="ja-JP" altLang="en-US" sz="3600" dirty="0">
                <a:solidFill>
                  <a:schemeClr val="tx1"/>
                </a:solidFill>
              </a:rPr>
              <a:t>開示</a:t>
            </a:r>
            <a:endParaRPr lang="en-US" altLang="ja-JP" sz="3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ja-JP" sz="3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en-US" altLang="ja-JP" sz="3600" dirty="0">
              <a:solidFill>
                <a:schemeClr val="tx1"/>
              </a:solidFill>
            </a:endParaRPr>
          </a:p>
          <a:p>
            <a:pPr eaLnBrk="1" hangingPunct="1">
              <a:spcBef>
                <a:spcPct val="0"/>
              </a:spcBef>
              <a:defRPr/>
            </a:pPr>
            <a:endParaRPr lang="ja-JP" altLang="en-US" sz="5400" dirty="0">
              <a:solidFill>
                <a:schemeClr val="tx1"/>
              </a:solidFill>
            </a:endParaRPr>
          </a:p>
        </p:txBody>
      </p:sp>
      <p:sp>
        <p:nvSpPr>
          <p:cNvPr id="2" name="Text Box 47">
            <a:extLst>
              <a:ext uri="{FF2B5EF4-FFF2-40B4-BE49-F238E27FC236}">
                <a16:creationId xmlns:a16="http://schemas.microsoft.com/office/drawing/2014/main" id="{DC3F53A7-A2EF-45B1-B4CF-E992A5F980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660853" y="10421531"/>
            <a:ext cx="12804335" cy="34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ここにテキストを貼り付けて下さい。</a:t>
            </a:r>
            <a:endParaRPr lang="ja-JP" altLang="en-US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バーの色や高さなどレイアウトは自由にご作成ください。</a:t>
            </a:r>
          </a:p>
          <a:p>
            <a:pPr eaLnBrk="1" hangingPunct="1">
              <a:spcBef>
                <a:spcPct val="0"/>
              </a:spcBef>
            </a:pPr>
            <a:endParaRPr lang="en-US" altLang="ja-JP" sz="36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endParaRPr lang="en-US" altLang="ja-JP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推奨フォント：</a:t>
            </a:r>
            <a:r>
              <a:rPr lang="en-US" altLang="ja-JP" sz="3600" b="0" dirty="0">
                <a:latin typeface="+mn-ea"/>
                <a:ea typeface="+mn-ea"/>
              </a:rPr>
              <a:t>MS</a:t>
            </a:r>
            <a:r>
              <a:rPr lang="ja-JP" altLang="en-US" sz="3600" b="0" dirty="0">
                <a:latin typeface="+mn-ea"/>
                <a:ea typeface="+mn-ea"/>
              </a:rPr>
              <a:t>明朝、</a:t>
            </a:r>
            <a:r>
              <a:rPr lang="en-US" altLang="ja-JP" sz="3600" b="0" dirty="0">
                <a:latin typeface="+mn-ea"/>
                <a:ea typeface="+mn-ea"/>
              </a:rPr>
              <a:t>MSP</a:t>
            </a:r>
            <a:r>
              <a:rPr lang="ja-JP" altLang="en-US" sz="3600" b="0" dirty="0">
                <a:latin typeface="+mn-ea"/>
                <a:ea typeface="+mn-ea"/>
              </a:rPr>
              <a:t>明朝、</a:t>
            </a:r>
            <a:r>
              <a:rPr lang="en-US" altLang="ja-JP" sz="3600" b="0" dirty="0">
                <a:latin typeface="+mn-ea"/>
                <a:ea typeface="+mn-ea"/>
              </a:rPr>
              <a:t>MS</a:t>
            </a:r>
            <a:r>
              <a:rPr lang="ja-JP" altLang="ja-JP" sz="3600" b="0" dirty="0">
                <a:latin typeface="+mn-ea"/>
                <a:ea typeface="+mn-ea"/>
              </a:rPr>
              <a:t>ゴシック</a:t>
            </a:r>
            <a:r>
              <a:rPr lang="ja-JP" altLang="en-US" sz="3600" b="0" dirty="0">
                <a:latin typeface="+mn-ea"/>
                <a:ea typeface="+mn-ea"/>
              </a:rPr>
              <a:t>、</a:t>
            </a:r>
            <a:r>
              <a:rPr lang="en-US" altLang="ja-JP" sz="3600" b="0" dirty="0">
                <a:latin typeface="+mn-ea"/>
                <a:ea typeface="+mn-ea"/>
              </a:rPr>
              <a:t>MSP</a:t>
            </a:r>
            <a:r>
              <a:rPr lang="ja-JP" altLang="ja-JP" sz="3600" b="0" dirty="0">
                <a:latin typeface="+mn-ea"/>
                <a:ea typeface="+mn-ea"/>
              </a:rPr>
              <a:t>ゴシック</a:t>
            </a:r>
            <a:r>
              <a:rPr lang="ja-JP" altLang="en-US" sz="3600" b="0" dirty="0">
                <a:latin typeface="+mn-ea"/>
                <a:ea typeface="+mn-ea"/>
              </a:rPr>
              <a:t>、</a:t>
            </a:r>
            <a:r>
              <a:rPr lang="en-US" altLang="ja-JP" sz="3600" b="0" dirty="0">
                <a:latin typeface="+mn-ea"/>
                <a:ea typeface="+mn-ea"/>
              </a:rPr>
              <a:t>Arial</a:t>
            </a:r>
            <a:endParaRPr lang="ja-JP" altLang="en-US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</a:rPr>
              <a:t>推奨</a:t>
            </a:r>
            <a:r>
              <a:rPr lang="ja-JP" altLang="en-US" sz="3600" b="0" dirty="0">
                <a:latin typeface="+mn-ea"/>
              </a:rPr>
              <a:t>サイズ</a:t>
            </a:r>
            <a:r>
              <a:rPr lang="ja-JP" altLang="ja-JP" sz="3600" b="0" dirty="0">
                <a:latin typeface="+mn-ea"/>
              </a:rPr>
              <a:t>：</a:t>
            </a:r>
            <a:r>
              <a:rPr lang="en-US" altLang="ja-JP" sz="3600" b="0" dirty="0">
                <a:latin typeface="+mn-ea"/>
              </a:rPr>
              <a:t>30pt</a:t>
            </a:r>
            <a:r>
              <a:rPr lang="ja-JP" altLang="en-US" sz="3600" b="0" dirty="0">
                <a:latin typeface="+mn-ea"/>
              </a:rPr>
              <a:t>程度をお勧めします。</a:t>
            </a:r>
          </a:p>
        </p:txBody>
      </p:sp>
      <p:sp>
        <p:nvSpPr>
          <p:cNvPr id="4" name="Text Box 47">
            <a:extLst>
              <a:ext uri="{FF2B5EF4-FFF2-40B4-BE49-F238E27FC236}">
                <a16:creationId xmlns:a16="http://schemas.microsoft.com/office/drawing/2014/main" id="{63B3BBBB-EC7F-411A-9549-5644A4CF5E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713" y="17933318"/>
            <a:ext cx="12804335" cy="34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ここにテキストを貼り付けて下さい。</a:t>
            </a:r>
            <a:endParaRPr lang="ja-JP" altLang="en-US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バーの色や高さなどレイアウトは自由にご作成ください。</a:t>
            </a:r>
          </a:p>
          <a:p>
            <a:pPr eaLnBrk="1" hangingPunct="1">
              <a:spcBef>
                <a:spcPct val="0"/>
              </a:spcBef>
            </a:pPr>
            <a:endParaRPr lang="en-US" altLang="ja-JP" sz="36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endParaRPr lang="en-US" altLang="ja-JP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推奨フォント：</a:t>
            </a:r>
            <a:r>
              <a:rPr lang="en-US" altLang="ja-JP" sz="3600" b="0" dirty="0">
                <a:latin typeface="+mn-ea"/>
                <a:ea typeface="+mn-ea"/>
              </a:rPr>
              <a:t>MS</a:t>
            </a:r>
            <a:r>
              <a:rPr lang="ja-JP" altLang="en-US" sz="3600" b="0" dirty="0">
                <a:latin typeface="+mn-ea"/>
                <a:ea typeface="+mn-ea"/>
              </a:rPr>
              <a:t>明朝、</a:t>
            </a:r>
            <a:r>
              <a:rPr lang="en-US" altLang="ja-JP" sz="3600" b="0" dirty="0">
                <a:latin typeface="+mn-ea"/>
                <a:ea typeface="+mn-ea"/>
              </a:rPr>
              <a:t>MSP</a:t>
            </a:r>
            <a:r>
              <a:rPr lang="ja-JP" altLang="en-US" sz="3600" b="0" dirty="0">
                <a:latin typeface="+mn-ea"/>
                <a:ea typeface="+mn-ea"/>
              </a:rPr>
              <a:t>明朝、</a:t>
            </a:r>
            <a:r>
              <a:rPr lang="en-US" altLang="ja-JP" sz="3600" b="0" dirty="0">
                <a:latin typeface="+mn-ea"/>
                <a:ea typeface="+mn-ea"/>
              </a:rPr>
              <a:t>MS</a:t>
            </a:r>
            <a:r>
              <a:rPr lang="ja-JP" altLang="ja-JP" sz="3600" b="0" dirty="0">
                <a:latin typeface="+mn-ea"/>
                <a:ea typeface="+mn-ea"/>
              </a:rPr>
              <a:t>ゴシック</a:t>
            </a:r>
            <a:r>
              <a:rPr lang="ja-JP" altLang="en-US" sz="3600" b="0" dirty="0">
                <a:latin typeface="+mn-ea"/>
                <a:ea typeface="+mn-ea"/>
              </a:rPr>
              <a:t>、</a:t>
            </a:r>
            <a:r>
              <a:rPr lang="en-US" altLang="ja-JP" sz="3600" b="0" dirty="0">
                <a:latin typeface="+mn-ea"/>
                <a:ea typeface="+mn-ea"/>
              </a:rPr>
              <a:t>MSP</a:t>
            </a:r>
            <a:r>
              <a:rPr lang="ja-JP" altLang="ja-JP" sz="3600" b="0" dirty="0">
                <a:latin typeface="+mn-ea"/>
                <a:ea typeface="+mn-ea"/>
              </a:rPr>
              <a:t>ゴシック</a:t>
            </a:r>
            <a:r>
              <a:rPr lang="ja-JP" altLang="en-US" sz="3600" b="0" dirty="0">
                <a:latin typeface="+mn-ea"/>
                <a:ea typeface="+mn-ea"/>
              </a:rPr>
              <a:t>、</a:t>
            </a:r>
            <a:r>
              <a:rPr lang="en-US" altLang="ja-JP" sz="3600" b="0" dirty="0">
                <a:latin typeface="+mn-ea"/>
                <a:ea typeface="+mn-ea"/>
              </a:rPr>
              <a:t>Arial</a:t>
            </a:r>
            <a:endParaRPr lang="ja-JP" altLang="en-US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</a:rPr>
              <a:t>推奨</a:t>
            </a:r>
            <a:r>
              <a:rPr lang="ja-JP" altLang="en-US" sz="3600" b="0" dirty="0">
                <a:latin typeface="+mn-ea"/>
              </a:rPr>
              <a:t>サイズ</a:t>
            </a:r>
            <a:r>
              <a:rPr lang="ja-JP" altLang="ja-JP" sz="3600" b="0" dirty="0">
                <a:latin typeface="+mn-ea"/>
              </a:rPr>
              <a:t>：</a:t>
            </a:r>
            <a:r>
              <a:rPr lang="en-US" altLang="ja-JP" sz="3600" b="0" dirty="0">
                <a:latin typeface="+mn-ea"/>
              </a:rPr>
              <a:t>30pt</a:t>
            </a:r>
            <a:r>
              <a:rPr lang="ja-JP" altLang="en-US" sz="3600" b="0" dirty="0">
                <a:latin typeface="+mn-ea"/>
              </a:rPr>
              <a:t>程度をお勧めします。</a:t>
            </a:r>
          </a:p>
        </p:txBody>
      </p:sp>
      <p:sp>
        <p:nvSpPr>
          <p:cNvPr id="8" name="Text Box 47">
            <a:extLst>
              <a:ext uri="{FF2B5EF4-FFF2-40B4-BE49-F238E27FC236}">
                <a16:creationId xmlns:a16="http://schemas.microsoft.com/office/drawing/2014/main" id="{233DBC51-211D-48D2-B4B6-51739F7BC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51713" y="31176639"/>
            <a:ext cx="12804335" cy="3400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ここにテキストを貼り付けて下さい。</a:t>
            </a:r>
            <a:endParaRPr lang="ja-JP" altLang="en-US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バーの色や高さなどレイアウトは自由にご作成ください。</a:t>
            </a:r>
          </a:p>
          <a:p>
            <a:pPr eaLnBrk="1" hangingPunct="1">
              <a:spcBef>
                <a:spcPct val="0"/>
              </a:spcBef>
            </a:pPr>
            <a:endParaRPr lang="en-US" altLang="ja-JP" sz="360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endParaRPr lang="en-US" altLang="ja-JP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  <a:ea typeface="+mn-ea"/>
              </a:rPr>
              <a:t>推奨フォント：</a:t>
            </a:r>
            <a:r>
              <a:rPr lang="en-US" altLang="ja-JP" sz="3600" b="0" dirty="0">
                <a:latin typeface="+mn-ea"/>
                <a:ea typeface="+mn-ea"/>
              </a:rPr>
              <a:t>MS</a:t>
            </a:r>
            <a:r>
              <a:rPr lang="ja-JP" altLang="en-US" sz="3600" b="0" dirty="0">
                <a:latin typeface="+mn-ea"/>
                <a:ea typeface="+mn-ea"/>
              </a:rPr>
              <a:t>明朝、</a:t>
            </a:r>
            <a:r>
              <a:rPr lang="en-US" altLang="ja-JP" sz="3600" b="0" dirty="0">
                <a:latin typeface="+mn-ea"/>
                <a:ea typeface="+mn-ea"/>
              </a:rPr>
              <a:t>MSP</a:t>
            </a:r>
            <a:r>
              <a:rPr lang="ja-JP" altLang="en-US" sz="3600" b="0" dirty="0">
                <a:latin typeface="+mn-ea"/>
                <a:ea typeface="+mn-ea"/>
              </a:rPr>
              <a:t>明朝、</a:t>
            </a:r>
            <a:r>
              <a:rPr lang="en-US" altLang="ja-JP" sz="3600" b="0" dirty="0">
                <a:latin typeface="+mn-ea"/>
                <a:ea typeface="+mn-ea"/>
              </a:rPr>
              <a:t>MS</a:t>
            </a:r>
            <a:r>
              <a:rPr lang="ja-JP" altLang="ja-JP" sz="3600" b="0" dirty="0">
                <a:latin typeface="+mn-ea"/>
                <a:ea typeface="+mn-ea"/>
              </a:rPr>
              <a:t>ゴシック</a:t>
            </a:r>
            <a:r>
              <a:rPr lang="ja-JP" altLang="en-US" sz="3600" b="0" dirty="0">
                <a:latin typeface="+mn-ea"/>
                <a:ea typeface="+mn-ea"/>
              </a:rPr>
              <a:t>、</a:t>
            </a:r>
            <a:r>
              <a:rPr lang="en-US" altLang="ja-JP" sz="3600" b="0" dirty="0">
                <a:latin typeface="+mn-ea"/>
                <a:ea typeface="+mn-ea"/>
              </a:rPr>
              <a:t>MSP</a:t>
            </a:r>
            <a:r>
              <a:rPr lang="ja-JP" altLang="ja-JP" sz="3600" b="0" dirty="0">
                <a:latin typeface="+mn-ea"/>
                <a:ea typeface="+mn-ea"/>
              </a:rPr>
              <a:t>ゴシック</a:t>
            </a:r>
            <a:r>
              <a:rPr lang="ja-JP" altLang="en-US" sz="3600" b="0" dirty="0">
                <a:latin typeface="+mn-ea"/>
                <a:ea typeface="+mn-ea"/>
              </a:rPr>
              <a:t>、</a:t>
            </a:r>
            <a:r>
              <a:rPr lang="en-US" altLang="ja-JP" sz="3600" b="0" dirty="0">
                <a:latin typeface="+mn-ea"/>
                <a:ea typeface="+mn-ea"/>
              </a:rPr>
              <a:t>Arial</a:t>
            </a:r>
            <a:endParaRPr lang="ja-JP" altLang="en-US" sz="3600" b="0" dirty="0">
              <a:latin typeface="+mn-ea"/>
              <a:ea typeface="+mn-ea"/>
            </a:endParaRPr>
          </a:p>
          <a:p>
            <a:pPr eaLnBrk="1" hangingPunct="1">
              <a:spcBef>
                <a:spcPct val="0"/>
              </a:spcBef>
            </a:pPr>
            <a:r>
              <a:rPr lang="ja-JP" altLang="ja-JP" sz="3600" b="0" dirty="0">
                <a:latin typeface="+mn-ea"/>
              </a:rPr>
              <a:t>推奨</a:t>
            </a:r>
            <a:r>
              <a:rPr lang="ja-JP" altLang="en-US" sz="3600" b="0" dirty="0">
                <a:latin typeface="+mn-ea"/>
              </a:rPr>
              <a:t>サイズ</a:t>
            </a:r>
            <a:r>
              <a:rPr lang="ja-JP" altLang="ja-JP" sz="3600" b="0" dirty="0">
                <a:latin typeface="+mn-ea"/>
              </a:rPr>
              <a:t>：</a:t>
            </a:r>
            <a:r>
              <a:rPr lang="en-US" altLang="ja-JP" sz="3600" b="0" dirty="0">
                <a:latin typeface="+mn-ea"/>
              </a:rPr>
              <a:t>30pt</a:t>
            </a:r>
            <a:r>
              <a:rPr lang="ja-JP" altLang="en-US" sz="3600" b="0" dirty="0">
                <a:latin typeface="+mn-ea"/>
              </a:rPr>
              <a:t>程度をお勧めします。</a:t>
            </a:r>
          </a:p>
        </p:txBody>
      </p:sp>
      <p:sp>
        <p:nvSpPr>
          <p:cNvPr id="22" name="AutoShape 61">
            <a:extLst>
              <a:ext uri="{FF2B5EF4-FFF2-40B4-BE49-F238E27FC236}">
                <a16:creationId xmlns:a16="http://schemas.microsoft.com/office/drawing/2014/main" id="{39C6925E-1D65-4D2B-AA7D-C63E6FD474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61375" y="27546536"/>
            <a:ext cx="14313921" cy="1085716"/>
          </a:xfrm>
          <a:prstGeom prst="roundRect">
            <a:avLst>
              <a:gd name="adj" fmla="val 16667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wrap="none" lIns="75708" tIns="37853" rIns="75708" bIns="37853" anchor="ctr"/>
          <a:lstStyle/>
          <a:p>
            <a:endParaRPr lang="ja-JP" altLang="en-US" sz="2337" b="0"/>
          </a:p>
        </p:txBody>
      </p:sp>
      <p:sp>
        <p:nvSpPr>
          <p:cNvPr id="24" name="Text Box 62">
            <a:extLst>
              <a:ext uri="{FF2B5EF4-FFF2-40B4-BE49-F238E27FC236}">
                <a16:creationId xmlns:a16="http://schemas.microsoft.com/office/drawing/2014/main" id="{E115A793-5136-4048-B4BE-A11393E613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252997" y="27705852"/>
            <a:ext cx="6218774" cy="767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75708" tIns="37853" rIns="75708" bIns="37853">
            <a:spAutoFit/>
          </a:bodyPr>
          <a:lstStyle>
            <a:lvl1pPr defTabSz="696913" eaLnBrk="0" hangingPunct="0">
              <a:spcBef>
                <a:spcPts val="475"/>
              </a:spcBef>
              <a:defRPr sz="19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1pPr>
            <a:lvl2pPr marL="1017588" indent="-392113" defTabSz="696913" eaLnBrk="0" hangingPunct="0">
              <a:spcBef>
                <a:spcPts val="963"/>
              </a:spcBef>
              <a:defRPr sz="38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2pPr>
            <a:lvl3pPr marL="1568450" indent="-312738" defTabSz="696913" eaLnBrk="0" hangingPunct="0">
              <a:spcBef>
                <a:spcPts val="850"/>
              </a:spcBef>
              <a:defRPr sz="35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3pPr>
            <a:lvl4pPr marL="2195513" indent="-312738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4pPr>
            <a:lvl5pPr marL="2822575" indent="-314325" defTabSz="696913" eaLnBrk="0" hangingPunct="0">
              <a:spcBef>
                <a:spcPts val="650"/>
              </a:spcBef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5pPr>
            <a:lvl6pPr marL="32797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6pPr>
            <a:lvl7pPr marL="37369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7pPr>
            <a:lvl8pPr marL="41941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8pPr>
            <a:lvl9pPr marL="4651375" indent="-314325" defTabSz="696913" eaLnBrk="0" fontAlgn="base" hangingPunct="0">
              <a:spcBef>
                <a:spcPts val="65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" charset="0"/>
              <a:defRPr sz="2600">
                <a:solidFill>
                  <a:srgbClr val="000000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defRPr/>
            </a:pPr>
            <a:r>
              <a:rPr lang="ja-JP" altLang="en-US" sz="4488" dirty="0">
                <a:solidFill>
                  <a:schemeClr val="tx1"/>
                </a:solidFill>
              </a:rPr>
              <a:t>考察　　　　　　</a:t>
            </a:r>
          </a:p>
        </p:txBody>
      </p:sp>
    </p:spTree>
    <p:extLst>
      <p:ext uri="{BB962C8B-B14F-4D97-AF65-F5344CB8AC3E}">
        <p14:creationId xmlns:p14="http://schemas.microsoft.com/office/powerpoint/2010/main" val="404903887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テーマ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361</TotalTime>
  <Words>210</Words>
  <Application>Microsoft Office PowerPoint</Application>
  <PresentationFormat>ユーザー設定</PresentationFormat>
  <Paragraphs>43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ＭＳ Ｐゴシック</vt:lpstr>
      <vt:lpstr>游ゴシック</vt:lpstr>
      <vt:lpstr>Arial</vt:lpstr>
      <vt:lpstr>Calibri</vt:lpstr>
      <vt:lpstr>Calibri Light</vt:lpstr>
      <vt:lpstr>Times New Roman</vt:lpstr>
      <vt:lpstr>Office テーマ</vt:lpstr>
      <vt:lpstr>PowerPoint プレゼンテーション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murai</dc:creator>
  <cp:lastModifiedBy>小幡 利也</cp:lastModifiedBy>
  <cp:revision>39</cp:revision>
  <cp:lastPrinted>2020-08-25T02:57:01Z</cp:lastPrinted>
  <dcterms:created xsi:type="dcterms:W3CDTF">2019-10-29T04:10:55Z</dcterms:created>
  <dcterms:modified xsi:type="dcterms:W3CDTF">2020-12-08T11:19:36Z</dcterms:modified>
</cp:coreProperties>
</file>