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7972D-395B-4C75-B970-F05DF9CC7816}" type="datetimeFigureOut">
              <a:rPr kumimoji="1" lang="ja-JP" altLang="en-US" smtClean="0"/>
              <a:pPr/>
              <a:t>2020/11/27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5A5B7-A9C5-49FA-88E1-2D8BFB7DB2C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52258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7972D-395B-4C75-B970-F05DF9CC7816}" type="datetimeFigureOut">
              <a:rPr kumimoji="1" lang="ja-JP" altLang="en-US" smtClean="0"/>
              <a:pPr/>
              <a:t>2020/11/27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5A5B7-A9C5-49FA-88E1-2D8BFB7DB2C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067865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7972D-395B-4C75-B970-F05DF9CC7816}" type="datetimeFigureOut">
              <a:rPr kumimoji="1" lang="ja-JP" altLang="en-US" smtClean="0"/>
              <a:pPr/>
              <a:t>2020/11/27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5A5B7-A9C5-49FA-88E1-2D8BFB7DB2C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5539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7972D-395B-4C75-B970-F05DF9CC7816}" type="datetimeFigureOut">
              <a:rPr kumimoji="1" lang="ja-JP" altLang="en-US" smtClean="0"/>
              <a:pPr/>
              <a:t>2020/11/27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5A5B7-A9C5-49FA-88E1-2D8BFB7DB2C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21608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7972D-395B-4C75-B970-F05DF9CC7816}" type="datetimeFigureOut">
              <a:rPr kumimoji="1" lang="ja-JP" altLang="en-US" smtClean="0"/>
              <a:pPr/>
              <a:t>2020/11/27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5A5B7-A9C5-49FA-88E1-2D8BFB7DB2C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485349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7972D-395B-4C75-B970-F05DF9CC7816}" type="datetimeFigureOut">
              <a:rPr kumimoji="1" lang="ja-JP" altLang="en-US" smtClean="0"/>
              <a:pPr/>
              <a:t>2020/11/27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5A5B7-A9C5-49FA-88E1-2D8BFB7DB2C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501532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7972D-395B-4C75-B970-F05DF9CC7816}" type="datetimeFigureOut">
              <a:rPr kumimoji="1" lang="ja-JP" altLang="en-US" smtClean="0"/>
              <a:pPr/>
              <a:t>2020/11/27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5A5B7-A9C5-49FA-88E1-2D8BFB7DB2C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435490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7972D-395B-4C75-B970-F05DF9CC7816}" type="datetimeFigureOut">
              <a:rPr kumimoji="1" lang="ja-JP" altLang="en-US" smtClean="0"/>
              <a:pPr/>
              <a:t>2020/11/27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5A5B7-A9C5-49FA-88E1-2D8BFB7DB2C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853962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7972D-395B-4C75-B970-F05DF9CC7816}" type="datetimeFigureOut">
              <a:rPr kumimoji="1" lang="ja-JP" altLang="en-US" smtClean="0"/>
              <a:pPr/>
              <a:t>2020/11/27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5A5B7-A9C5-49FA-88E1-2D8BFB7DB2C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614407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7972D-395B-4C75-B970-F05DF9CC7816}" type="datetimeFigureOut">
              <a:rPr kumimoji="1" lang="ja-JP" altLang="en-US" smtClean="0"/>
              <a:pPr/>
              <a:t>2020/11/27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5A5B7-A9C5-49FA-88E1-2D8BFB7DB2C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99031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7972D-395B-4C75-B970-F05DF9CC7816}" type="datetimeFigureOut">
              <a:rPr kumimoji="1" lang="ja-JP" altLang="en-US" smtClean="0"/>
              <a:pPr/>
              <a:t>2020/11/27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5A5B7-A9C5-49FA-88E1-2D8BFB7DB2C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894481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27972D-395B-4C75-B970-F05DF9CC7816}" type="datetimeFigureOut">
              <a:rPr kumimoji="1" lang="ja-JP" altLang="en-US" smtClean="0"/>
              <a:pPr/>
              <a:t>2020/11/27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A5A5B7-A9C5-49FA-88E1-2D8BFB7DB2C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672686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1"/>
          <p:cNvSpPr>
            <a:spLocks noGrp="1"/>
          </p:cNvSpPr>
          <p:nvPr>
            <p:ph type="ctrTitle"/>
          </p:nvPr>
        </p:nvSpPr>
        <p:spPr>
          <a:xfrm>
            <a:off x="251520" y="116633"/>
            <a:ext cx="8712968" cy="2054040"/>
          </a:xfrm>
          <a:ln>
            <a:solidFill>
              <a:schemeClr val="tx1"/>
            </a:solidFill>
          </a:ln>
        </p:spPr>
        <p:txBody>
          <a:bodyPr>
            <a:noAutofit/>
          </a:bodyPr>
          <a:lstStyle/>
          <a:p>
            <a:br>
              <a:rPr kumimoji="1" lang="en-US" altLang="ja-JP" sz="3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</a:br>
            <a:r>
              <a:rPr kumimoji="1"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第</a:t>
            </a:r>
            <a:r>
              <a:rPr kumimoji="1" lang="en-US" altLang="ja-JP" sz="3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39</a:t>
            </a:r>
            <a:r>
              <a:rPr kumimoji="1"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回日本口腔腫瘍学会総会・学術大会</a:t>
            </a:r>
            <a:br>
              <a:rPr lang="en-US" altLang="ja-JP" sz="3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</a:br>
            <a:r>
              <a:rPr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利益相反開示</a:t>
            </a:r>
            <a:br>
              <a:rPr lang="en-US" altLang="ja-JP" sz="3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</a:br>
            <a:r>
              <a:rPr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筆頭演者氏名：〇〇〇〇</a:t>
            </a:r>
            <a:br>
              <a:rPr lang="en-US" altLang="ja-JP" sz="3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</a:br>
            <a:endParaRPr kumimoji="1" lang="ja-JP" altLang="en-US" sz="36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" name="サブタイトル 2"/>
          <p:cNvSpPr>
            <a:spLocks noGrp="1"/>
          </p:cNvSpPr>
          <p:nvPr>
            <p:ph type="subTitle" idx="1"/>
          </p:nvPr>
        </p:nvSpPr>
        <p:spPr>
          <a:xfrm>
            <a:off x="251520" y="2496110"/>
            <a:ext cx="9017000" cy="627062"/>
          </a:xfrm>
        </p:spPr>
        <p:txBody>
          <a:bodyPr/>
          <a:lstStyle/>
          <a:p>
            <a:r>
              <a:rPr kumimoji="1" lang="ja-JP" altLang="en-US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演題名：□□□□□□□□□□□</a:t>
            </a:r>
          </a:p>
        </p:txBody>
      </p:sp>
      <p:sp>
        <p:nvSpPr>
          <p:cNvPr id="6" name="サブタイトル 2"/>
          <p:cNvSpPr txBox="1">
            <a:spLocks/>
          </p:cNvSpPr>
          <p:nvPr/>
        </p:nvSpPr>
        <p:spPr>
          <a:xfrm>
            <a:off x="251520" y="3448610"/>
            <a:ext cx="9017000" cy="62706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8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本演題に関して、私の開示すべき</a:t>
            </a:r>
            <a:endParaRPr lang="en-US" altLang="ja-JP" sz="2800" b="1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28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利益相反は下記のとおりです。</a:t>
            </a:r>
          </a:p>
        </p:txBody>
      </p:sp>
      <p:sp>
        <p:nvSpPr>
          <p:cNvPr id="7" name="サブタイトル 2"/>
          <p:cNvSpPr txBox="1">
            <a:spLocks/>
          </p:cNvSpPr>
          <p:nvPr/>
        </p:nvSpPr>
        <p:spPr>
          <a:xfrm>
            <a:off x="295970" y="4748772"/>
            <a:ext cx="8972550" cy="144780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演題発表に関連し、開示すべき</a:t>
            </a:r>
            <a:r>
              <a:rPr lang="en-US" altLang="ja-JP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COI</a:t>
            </a:r>
            <a:r>
              <a:rPr lang="ja-JP" altLang="en-US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関係にある企業等</a:t>
            </a:r>
            <a:endParaRPr lang="en-US" altLang="ja-JP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顧問料：　　〇〇製薬</a:t>
            </a:r>
            <a:endParaRPr lang="en-US" altLang="ja-JP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講演料：　   〇〇製薬</a:t>
            </a:r>
            <a:endParaRPr lang="en-US" altLang="ja-JP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助成金：　あり（〇〇製薬）</a:t>
            </a:r>
            <a:endParaRPr lang="en-US" altLang="ja-JP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623891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サブタイトル 2"/>
          <p:cNvSpPr>
            <a:spLocks noGrp="1"/>
          </p:cNvSpPr>
          <p:nvPr>
            <p:ph type="subTitle" idx="1"/>
          </p:nvPr>
        </p:nvSpPr>
        <p:spPr>
          <a:xfrm>
            <a:off x="222180" y="2928158"/>
            <a:ext cx="9017000" cy="627062"/>
          </a:xfrm>
        </p:spPr>
        <p:txBody>
          <a:bodyPr/>
          <a:lstStyle/>
          <a:p>
            <a:r>
              <a:rPr kumimoji="1" lang="ja-JP" altLang="en-US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演題名：□□□□□□□□□□□</a:t>
            </a:r>
          </a:p>
        </p:txBody>
      </p:sp>
      <p:sp>
        <p:nvSpPr>
          <p:cNvPr id="8" name="サブタイトル 2"/>
          <p:cNvSpPr txBox="1">
            <a:spLocks/>
          </p:cNvSpPr>
          <p:nvPr/>
        </p:nvSpPr>
        <p:spPr>
          <a:xfrm>
            <a:off x="97660" y="3933056"/>
            <a:ext cx="9017000" cy="165031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44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本演題に関して、私の開示すべき</a:t>
            </a:r>
            <a:endParaRPr lang="en-US" altLang="ja-JP" sz="4400" b="1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44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利益相反はありません。</a:t>
            </a:r>
          </a:p>
        </p:txBody>
      </p:sp>
      <p:sp>
        <p:nvSpPr>
          <p:cNvPr id="9" name="タイトル 1"/>
          <p:cNvSpPr>
            <a:spLocks noGrp="1"/>
          </p:cNvSpPr>
          <p:nvPr>
            <p:ph type="ctrTitle"/>
          </p:nvPr>
        </p:nvSpPr>
        <p:spPr>
          <a:xfrm>
            <a:off x="251520" y="294840"/>
            <a:ext cx="8712968" cy="2054040"/>
          </a:xfrm>
          <a:ln>
            <a:solidFill>
              <a:schemeClr val="tx1"/>
            </a:solidFill>
          </a:ln>
        </p:spPr>
        <p:txBody>
          <a:bodyPr>
            <a:noAutofit/>
          </a:bodyPr>
          <a:lstStyle/>
          <a:p>
            <a:br>
              <a:rPr kumimoji="1" lang="en-US" altLang="ja-JP" sz="3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</a:br>
            <a:r>
              <a:rPr kumimoji="1"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第</a:t>
            </a:r>
            <a:r>
              <a:rPr kumimoji="1" lang="en-US" altLang="ja-JP" sz="3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39</a:t>
            </a:r>
            <a:r>
              <a:rPr kumimoji="1"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回日本口腔腫瘍学会総会・学術大会</a:t>
            </a:r>
            <a:br>
              <a:rPr lang="en-US" altLang="ja-JP" sz="3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</a:br>
            <a:r>
              <a:rPr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利益相反開示</a:t>
            </a:r>
            <a:br>
              <a:rPr lang="en-US" altLang="ja-JP" sz="3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</a:br>
            <a:r>
              <a:rPr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筆頭演者氏名：〇〇〇〇</a:t>
            </a:r>
            <a:br>
              <a:rPr lang="en-US" altLang="ja-JP" sz="3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</a:br>
            <a:endParaRPr kumimoji="1" lang="ja-JP" altLang="en-US" sz="36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378604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129</Words>
  <Application>Microsoft Office PowerPoint</Application>
  <PresentationFormat>画面に合わせる (4:3)</PresentationFormat>
  <Paragraphs>12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6" baseType="lpstr">
      <vt:lpstr>Meiryo UI</vt:lpstr>
      <vt:lpstr>Arial</vt:lpstr>
      <vt:lpstr>Calibri</vt:lpstr>
      <vt:lpstr>Office ​​テーマ</vt:lpstr>
      <vt:lpstr> 第39回日本口腔腫瘍学会総会・学術大会 利益相反開示 筆頭演者氏名：〇〇〇〇 </vt:lpstr>
      <vt:lpstr> 第39回日本口腔腫瘍学会総会・学術大会 利益相反開示 筆頭演者氏名：〇〇〇〇 </vt:lpstr>
    </vt:vector>
  </TitlesOfParts>
  <Company>Toshiba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第38回日本口腔腫瘍学会総会・学術大会 利益相反開示</dc:title>
  <dc:creator>Satomi Tahara</dc:creator>
  <cp:lastModifiedBy>小幡 利也</cp:lastModifiedBy>
  <cp:revision>5</cp:revision>
  <dcterms:created xsi:type="dcterms:W3CDTF">2015-12-25T04:25:47Z</dcterms:created>
  <dcterms:modified xsi:type="dcterms:W3CDTF">2020-11-27T01:46:22Z</dcterms:modified>
</cp:coreProperties>
</file>